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 id="286" r:id="rId48"/>
    <p:sldId id="287" r:id="rId49"/>
    <p:sldId id="288" r:id="rId50"/>
    <p:sldId id="289" r:id="rId51"/>
    <p:sldId id="290" r:id="rId52"/>
    <p:sldId id="291" r:id="rId53"/>
    <p:sldId id="292" r:id="rId54"/>
    <p:sldId id="293" r:id="rId55"/>
    <p:sldId id="294" r:id="rId56"/>
    <p:sldId id="295" r:id="rId57"/>
    <p:sldId id="296" r:id="rId58"/>
    <p:sldId id="297" r:id="rId5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redoka One" charset="1" panose="02000000000000000000"/>
      <p:regular r:id="rId10"/>
    </p:embeddedFont>
    <p:embeddedFont>
      <p:font typeface="Dosis" charset="1" panose="02010503020202060003"/>
      <p:regular r:id="rId11"/>
    </p:embeddedFont>
    <p:embeddedFont>
      <p:font typeface="Dosis Bold" charset="1" panose="02010803020202060003"/>
      <p:regular r:id="rId12"/>
    </p:embeddedFont>
    <p:embeddedFont>
      <p:font typeface="Dosis Extra-Light" charset="1" panose="02010203020202060003"/>
      <p:regular r:id="rId13"/>
    </p:embeddedFont>
    <p:embeddedFont>
      <p:font typeface="Dosis Light" charset="1" panose="02010803020202060003"/>
      <p:regular r:id="rId14"/>
    </p:embeddedFont>
    <p:embeddedFont>
      <p:font typeface="Dosis Medium" charset="1" panose="02010603020202060003"/>
      <p:regular r:id="rId15"/>
    </p:embeddedFont>
    <p:embeddedFont>
      <p:font typeface="Dosis Semi-Bold" charset="1" panose="02010703020202060003"/>
      <p:regular r:id="rId16"/>
    </p:embeddedFont>
    <p:embeddedFont>
      <p:font typeface="Dosis Ultra-Bold" charset="1" panose="02010903020202060003"/>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37" Target="slides/slide20.xml" Type="http://schemas.openxmlformats.org/officeDocument/2006/relationships/slide"/><Relationship Id="rId38" Target="slides/slide21.xml" Type="http://schemas.openxmlformats.org/officeDocument/2006/relationships/slide"/><Relationship Id="rId39" Target="slides/slide22.xml" Type="http://schemas.openxmlformats.org/officeDocument/2006/relationships/slide"/><Relationship Id="rId4" Target="theme/theme1.xml" Type="http://schemas.openxmlformats.org/officeDocument/2006/relationships/theme"/><Relationship Id="rId40" Target="slides/slide23.xml" Type="http://schemas.openxmlformats.org/officeDocument/2006/relationships/slide"/><Relationship Id="rId41" Target="slides/slide24.xml" Type="http://schemas.openxmlformats.org/officeDocument/2006/relationships/slide"/><Relationship Id="rId42" Target="slides/slide25.xml" Type="http://schemas.openxmlformats.org/officeDocument/2006/relationships/slide"/><Relationship Id="rId43" Target="slides/slide26.xml" Type="http://schemas.openxmlformats.org/officeDocument/2006/relationships/slide"/><Relationship Id="rId44" Target="slides/slide27.xml" Type="http://schemas.openxmlformats.org/officeDocument/2006/relationships/slide"/><Relationship Id="rId45" Target="slides/slide28.xml" Type="http://schemas.openxmlformats.org/officeDocument/2006/relationships/slide"/><Relationship Id="rId46" Target="slides/slide29.xml" Type="http://schemas.openxmlformats.org/officeDocument/2006/relationships/slide"/><Relationship Id="rId47" Target="slides/slide30.xml" Type="http://schemas.openxmlformats.org/officeDocument/2006/relationships/slide"/><Relationship Id="rId48" Target="slides/slide31.xml" Type="http://schemas.openxmlformats.org/officeDocument/2006/relationships/slide"/><Relationship Id="rId49" Target="slides/slide32.xml" Type="http://schemas.openxmlformats.org/officeDocument/2006/relationships/slide"/><Relationship Id="rId5" Target="tableStyles.xml" Type="http://schemas.openxmlformats.org/officeDocument/2006/relationships/tableStyles"/><Relationship Id="rId50" Target="slides/slide33.xml" Type="http://schemas.openxmlformats.org/officeDocument/2006/relationships/slide"/><Relationship Id="rId51" Target="slides/slide34.xml" Type="http://schemas.openxmlformats.org/officeDocument/2006/relationships/slide"/><Relationship Id="rId52" Target="slides/slide35.xml" Type="http://schemas.openxmlformats.org/officeDocument/2006/relationships/slide"/><Relationship Id="rId53" Target="slides/slide36.xml" Type="http://schemas.openxmlformats.org/officeDocument/2006/relationships/slide"/><Relationship Id="rId54" Target="slides/slide37.xml" Type="http://schemas.openxmlformats.org/officeDocument/2006/relationships/slide"/><Relationship Id="rId55" Target="slides/slide38.xml" Type="http://schemas.openxmlformats.org/officeDocument/2006/relationships/slide"/><Relationship Id="rId56" Target="slides/slide39.xml" Type="http://schemas.openxmlformats.org/officeDocument/2006/relationships/slide"/><Relationship Id="rId57" Target="slides/slide40.xml" Type="http://schemas.openxmlformats.org/officeDocument/2006/relationships/slide"/><Relationship Id="rId58" Target="slides/slide41.xml" Type="http://schemas.openxmlformats.org/officeDocument/2006/relationships/slide"/><Relationship Id="rId59" Target="slides/slide4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5.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7.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9.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41.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43.png" Type="http://schemas.openxmlformats.org/officeDocument/2006/relationships/image"/><Relationship Id="rId9" Target="../media/image4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46.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48.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0.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2.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6.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7.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false" flipV="false" rot="0">
            <a:off x="14236319" y="5143500"/>
            <a:ext cx="5262918" cy="6432455"/>
          </a:xfrm>
          <a:custGeom>
            <a:avLst/>
            <a:gdLst/>
            <a:ahLst/>
            <a:cxnLst/>
            <a:rect r="r" b="b" t="t" l="l"/>
            <a:pathLst>
              <a:path h="6432455" w="5262918">
                <a:moveTo>
                  <a:pt x="0" y="0"/>
                </a:moveTo>
                <a:lnTo>
                  <a:pt x="5262918" y="0"/>
                </a:lnTo>
                <a:lnTo>
                  <a:pt x="5262918" y="6432455"/>
                </a:lnTo>
                <a:lnTo>
                  <a:pt x="0" y="6432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702095" y="1028700"/>
            <a:ext cx="7421603" cy="8229600"/>
          </a:xfrm>
          <a:custGeom>
            <a:avLst/>
            <a:gdLst/>
            <a:ahLst/>
            <a:cxnLst/>
            <a:rect r="r" b="b" t="t" l="l"/>
            <a:pathLst>
              <a:path h="8229600" w="7421603">
                <a:moveTo>
                  <a:pt x="0" y="0"/>
                </a:moveTo>
                <a:lnTo>
                  <a:pt x="7421603" y="0"/>
                </a:lnTo>
                <a:lnTo>
                  <a:pt x="7421603"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0">
            <a:off x="-569954" y="7200900"/>
            <a:ext cx="4246041" cy="4114800"/>
          </a:xfrm>
          <a:custGeom>
            <a:avLst/>
            <a:gdLst/>
            <a:ahLst/>
            <a:cxnLst/>
            <a:rect r="r" b="b" t="t" l="l"/>
            <a:pathLst>
              <a:path h="4114800" w="4246041">
                <a:moveTo>
                  <a:pt x="0" y="4114800"/>
                </a:moveTo>
                <a:lnTo>
                  <a:pt x="4246042" y="4114800"/>
                </a:lnTo>
                <a:lnTo>
                  <a:pt x="4246042" y="0"/>
                </a:lnTo>
                <a:lnTo>
                  <a:pt x="0" y="0"/>
                </a:lnTo>
                <a:lnTo>
                  <a:pt x="0"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136001" y="-1214894"/>
            <a:ext cx="3476748" cy="3388249"/>
          </a:xfrm>
          <a:custGeom>
            <a:avLst/>
            <a:gdLst/>
            <a:ahLst/>
            <a:cxnLst/>
            <a:rect r="r" b="b" t="t" l="l"/>
            <a:pathLst>
              <a:path h="3388249" w="3476748">
                <a:moveTo>
                  <a:pt x="0" y="0"/>
                </a:moveTo>
                <a:lnTo>
                  <a:pt x="3476749" y="0"/>
                </a:lnTo>
                <a:lnTo>
                  <a:pt x="3476749" y="3388250"/>
                </a:lnTo>
                <a:lnTo>
                  <a:pt x="0" y="33882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0156509" y="8569809"/>
            <a:ext cx="1912476" cy="688491"/>
          </a:xfrm>
          <a:custGeom>
            <a:avLst/>
            <a:gdLst/>
            <a:ahLst/>
            <a:cxnLst/>
            <a:rect r="r" b="b" t="t" l="l"/>
            <a:pathLst>
              <a:path h="688491" w="1912476">
                <a:moveTo>
                  <a:pt x="0" y="0"/>
                </a:moveTo>
                <a:lnTo>
                  <a:pt x="1912475" y="0"/>
                </a:lnTo>
                <a:lnTo>
                  <a:pt x="1912475" y="688491"/>
                </a:lnTo>
                <a:lnTo>
                  <a:pt x="0" y="68849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028700"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8" id="8"/>
          <p:cNvSpPr txBox="true"/>
          <p:nvPr/>
        </p:nvSpPr>
        <p:spPr>
          <a:xfrm rot="0">
            <a:off x="1028700" y="2423792"/>
            <a:ext cx="8324631" cy="946912"/>
          </a:xfrm>
          <a:prstGeom prst="rect">
            <a:avLst/>
          </a:prstGeom>
        </p:spPr>
        <p:txBody>
          <a:bodyPr anchor="t" rtlCol="false" tIns="0" lIns="0" bIns="0" rIns="0">
            <a:spAutoFit/>
          </a:bodyPr>
          <a:lstStyle/>
          <a:p>
            <a:pPr>
              <a:lnSpc>
                <a:spcPts val="7153"/>
              </a:lnSpc>
            </a:pPr>
            <a:r>
              <a:rPr lang="en-US" sz="7299">
                <a:solidFill>
                  <a:srgbClr val="1D1D1B"/>
                </a:solidFill>
                <a:latin typeface="Fredoka One"/>
              </a:rPr>
              <a:t>PRESENTASI</a:t>
            </a:r>
          </a:p>
        </p:txBody>
      </p:sp>
      <p:sp>
        <p:nvSpPr>
          <p:cNvPr name="TextBox 9" id="9"/>
          <p:cNvSpPr txBox="true"/>
          <p:nvPr/>
        </p:nvSpPr>
        <p:spPr>
          <a:xfrm rot="0">
            <a:off x="1028700" y="3532629"/>
            <a:ext cx="7259480" cy="946913"/>
          </a:xfrm>
          <a:prstGeom prst="rect">
            <a:avLst/>
          </a:prstGeom>
        </p:spPr>
        <p:txBody>
          <a:bodyPr anchor="t" rtlCol="false" tIns="0" lIns="0" bIns="0" rIns="0">
            <a:spAutoFit/>
          </a:bodyPr>
          <a:lstStyle/>
          <a:p>
            <a:pPr>
              <a:lnSpc>
                <a:spcPts val="7154"/>
              </a:lnSpc>
            </a:pPr>
            <a:r>
              <a:rPr lang="en-US" sz="7300">
                <a:solidFill>
                  <a:srgbClr val="E86166"/>
                </a:solidFill>
                <a:latin typeface="Fredoka One"/>
              </a:rPr>
              <a:t>CRUD LARAVEL</a:t>
            </a:r>
          </a:p>
        </p:txBody>
      </p:sp>
      <p:sp>
        <p:nvSpPr>
          <p:cNvPr name="TextBox 10" id="10"/>
          <p:cNvSpPr txBox="true"/>
          <p:nvPr/>
        </p:nvSpPr>
        <p:spPr>
          <a:xfrm rot="0">
            <a:off x="1028700" y="5086350"/>
            <a:ext cx="6099027" cy="2165409"/>
          </a:xfrm>
          <a:prstGeom prst="rect">
            <a:avLst/>
          </a:prstGeom>
        </p:spPr>
        <p:txBody>
          <a:bodyPr anchor="t" rtlCol="false" tIns="0" lIns="0" bIns="0" rIns="0">
            <a:spAutoFit/>
          </a:bodyPr>
          <a:lstStyle/>
          <a:p>
            <a:pPr>
              <a:lnSpc>
                <a:spcPts val="4344"/>
              </a:lnSpc>
            </a:pPr>
            <a:r>
              <a:rPr lang="en-US" sz="3102">
                <a:solidFill>
                  <a:srgbClr val="1D1D1B"/>
                </a:solidFill>
                <a:latin typeface="Dosis"/>
              </a:rPr>
              <a:t>Dibuat Oleh:</a:t>
            </a:r>
          </a:p>
          <a:p>
            <a:pPr>
              <a:lnSpc>
                <a:spcPts val="4344"/>
              </a:lnSpc>
            </a:pPr>
            <a:r>
              <a:rPr lang="en-US" sz="3102">
                <a:solidFill>
                  <a:srgbClr val="1D1D1B"/>
                </a:solidFill>
                <a:latin typeface="Dosis"/>
              </a:rPr>
              <a:t>1. Novi Ramadhani (32)</a:t>
            </a:r>
          </a:p>
          <a:p>
            <a:pPr>
              <a:lnSpc>
                <a:spcPts val="4344"/>
              </a:lnSpc>
            </a:pPr>
            <a:r>
              <a:rPr lang="en-US" sz="3102">
                <a:solidFill>
                  <a:srgbClr val="1D1D1B"/>
                </a:solidFill>
                <a:latin typeface="Dosis"/>
              </a:rPr>
              <a:t>2. Olivia Enelisa. A  (35)</a:t>
            </a:r>
          </a:p>
          <a:p>
            <a:pPr>
              <a:lnSpc>
                <a:spcPts val="4344"/>
              </a:lnSpc>
            </a:pPr>
            <a:r>
              <a:rPr lang="en-US" sz="3102">
                <a:solidFill>
                  <a:srgbClr val="1D1D1B"/>
                </a:solidFill>
                <a:latin typeface="Dosis"/>
              </a:rPr>
              <a:t>3. Nadhif Uffi. Z       (25)</a:t>
            </a:r>
          </a:p>
        </p:txBody>
      </p:sp>
      <p:sp>
        <p:nvSpPr>
          <p:cNvPr name="TextBox 11" id="11"/>
          <p:cNvSpPr txBox="true"/>
          <p:nvPr/>
        </p:nvSpPr>
        <p:spPr>
          <a:xfrm rot="0">
            <a:off x="2115561" y="971550"/>
            <a:ext cx="4654872" cy="431800"/>
          </a:xfrm>
          <a:prstGeom prst="rect">
            <a:avLst/>
          </a:prstGeom>
        </p:spPr>
        <p:txBody>
          <a:bodyPr anchor="t" rtlCol="false" tIns="0" lIns="0" bIns="0" rIns="0">
            <a:spAutoFit/>
          </a:bodyPr>
          <a:lstStyle/>
          <a:p>
            <a:pPr>
              <a:lnSpc>
                <a:spcPts val="3500"/>
              </a:lnSpc>
            </a:pPr>
            <a:r>
              <a:rPr lang="en-US" sz="2500">
                <a:solidFill>
                  <a:srgbClr val="1D1D1B"/>
                </a:solidFill>
                <a:latin typeface="Dosis"/>
              </a:rPr>
              <a:t>SMK KRIAN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true" flipV="false" rot="0">
            <a:off x="-1701139" y="5143500"/>
            <a:ext cx="5262918" cy="6432455"/>
          </a:xfrm>
          <a:custGeom>
            <a:avLst/>
            <a:gdLst/>
            <a:ahLst/>
            <a:cxnLst/>
            <a:rect r="r" b="b" t="t" l="l"/>
            <a:pathLst>
              <a:path h="6432455" w="5262918">
                <a:moveTo>
                  <a:pt x="5262918" y="0"/>
                </a:moveTo>
                <a:lnTo>
                  <a:pt x="0" y="0"/>
                </a:lnTo>
                <a:lnTo>
                  <a:pt x="0" y="6432455"/>
                </a:lnTo>
                <a:lnTo>
                  <a:pt x="5262918" y="6432455"/>
                </a:lnTo>
                <a:lnTo>
                  <a:pt x="52629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08701" y="-1214894"/>
            <a:ext cx="3476748" cy="3388249"/>
          </a:xfrm>
          <a:custGeom>
            <a:avLst/>
            <a:gdLst/>
            <a:ahLst/>
            <a:cxnLst/>
            <a:rect r="r" b="b" t="t" l="l"/>
            <a:pathLst>
              <a:path h="3388249" w="3476748">
                <a:moveTo>
                  <a:pt x="3476748" y="0"/>
                </a:moveTo>
                <a:lnTo>
                  <a:pt x="0" y="0"/>
                </a:lnTo>
                <a:lnTo>
                  <a:pt x="0" y="3388250"/>
                </a:lnTo>
                <a:lnTo>
                  <a:pt x="3476748" y="3388250"/>
                </a:lnTo>
                <a:lnTo>
                  <a:pt x="34767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548309" y="7461155"/>
            <a:ext cx="4246041" cy="4114800"/>
          </a:xfrm>
          <a:custGeom>
            <a:avLst/>
            <a:gdLst/>
            <a:ahLst/>
            <a:cxnLst/>
            <a:rect r="r" b="b" t="t" l="l"/>
            <a:pathLst>
              <a:path h="4114800" w="4246041">
                <a:moveTo>
                  <a:pt x="4246042" y="4114800"/>
                </a:moveTo>
                <a:lnTo>
                  <a:pt x="0" y="4114800"/>
                </a:lnTo>
                <a:lnTo>
                  <a:pt x="0" y="0"/>
                </a:lnTo>
                <a:lnTo>
                  <a:pt x="4246042" y="0"/>
                </a:lnTo>
                <a:lnTo>
                  <a:pt x="4246042"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363579" y="691073"/>
            <a:ext cx="12692741" cy="6770083"/>
          </a:xfrm>
          <a:custGeom>
            <a:avLst/>
            <a:gdLst/>
            <a:ahLst/>
            <a:cxnLst/>
            <a:rect r="r" b="b" t="t" l="l"/>
            <a:pathLst>
              <a:path h="6770083" w="12692741">
                <a:moveTo>
                  <a:pt x="0" y="0"/>
                </a:moveTo>
                <a:lnTo>
                  <a:pt x="12692741" y="0"/>
                </a:lnTo>
                <a:lnTo>
                  <a:pt x="12692741" y="6770082"/>
                </a:lnTo>
                <a:lnTo>
                  <a:pt x="0" y="6770082"/>
                </a:lnTo>
                <a:lnTo>
                  <a:pt x="0" y="0"/>
                </a:lnTo>
                <a:close/>
              </a:path>
            </a:pathLst>
          </a:custGeom>
          <a:blipFill>
            <a:blip r:embed="rId8"/>
            <a:stretch>
              <a:fillRect l="0" t="0" r="0" b="0"/>
            </a:stretch>
          </a:blipFill>
        </p:spPr>
      </p:sp>
      <p:sp>
        <p:nvSpPr>
          <p:cNvPr name="TextBox 6" id="6"/>
          <p:cNvSpPr txBox="true"/>
          <p:nvPr/>
        </p:nvSpPr>
        <p:spPr>
          <a:xfrm rot="0">
            <a:off x="4591688" y="7928409"/>
            <a:ext cx="10236522" cy="1590147"/>
          </a:xfrm>
          <a:prstGeom prst="rect">
            <a:avLst/>
          </a:prstGeom>
        </p:spPr>
        <p:txBody>
          <a:bodyPr anchor="t" rtlCol="false" tIns="0" lIns="0" bIns="0" rIns="0">
            <a:spAutoFit/>
          </a:bodyPr>
          <a:lstStyle/>
          <a:p>
            <a:pPr>
              <a:lnSpc>
                <a:spcPts val="4291"/>
              </a:lnSpc>
            </a:pPr>
            <a:r>
              <a:rPr lang="en-US" sz="3065">
                <a:solidFill>
                  <a:srgbClr val="1D1D1B"/>
                </a:solidFill>
                <a:latin typeface="Dosis"/>
              </a:rPr>
              <a:t>Setelah itu, buatlah migrasinya dan isilah dengan kode yang sama seperti yang tergambar. Setelah selesai mengisinya, jalankan perintah</a:t>
            </a:r>
            <a:r>
              <a:rPr lang="en-US" sz="3065">
                <a:solidFill>
                  <a:srgbClr val="E86166"/>
                </a:solidFill>
                <a:latin typeface="Dosis"/>
              </a:rPr>
              <a:t> “php artisan migrate” </a:t>
            </a:r>
            <a:r>
              <a:rPr lang="en-US" sz="3065">
                <a:solidFill>
                  <a:srgbClr val="1D1D1B"/>
                </a:solidFill>
                <a:latin typeface="Dosis"/>
              </a:rPr>
              <a:t>untuk menjalankannya.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false" flipV="false" rot="0">
            <a:off x="15114011" y="6216235"/>
            <a:ext cx="4385225" cy="5359720"/>
          </a:xfrm>
          <a:custGeom>
            <a:avLst/>
            <a:gdLst/>
            <a:ahLst/>
            <a:cxnLst/>
            <a:rect r="r" b="b" t="t" l="l"/>
            <a:pathLst>
              <a:path h="5359720" w="4385225">
                <a:moveTo>
                  <a:pt x="0" y="0"/>
                </a:moveTo>
                <a:lnTo>
                  <a:pt x="4385226" y="0"/>
                </a:lnTo>
                <a:lnTo>
                  <a:pt x="4385226" y="5359720"/>
                </a:lnTo>
                <a:lnTo>
                  <a:pt x="0" y="53597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6001" y="-1214894"/>
            <a:ext cx="3476748" cy="3388249"/>
          </a:xfrm>
          <a:custGeom>
            <a:avLst/>
            <a:gdLst/>
            <a:ahLst/>
            <a:cxnLst/>
            <a:rect r="r" b="b" t="t" l="l"/>
            <a:pathLst>
              <a:path h="3388249" w="3476748">
                <a:moveTo>
                  <a:pt x="0" y="0"/>
                </a:moveTo>
                <a:lnTo>
                  <a:pt x="3476749" y="0"/>
                </a:lnTo>
                <a:lnTo>
                  <a:pt x="3476749" y="3388250"/>
                </a:lnTo>
                <a:lnTo>
                  <a:pt x="0" y="3388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207227" y="2828107"/>
            <a:ext cx="9660550" cy="1212114"/>
          </a:xfrm>
          <a:custGeom>
            <a:avLst/>
            <a:gdLst/>
            <a:ahLst/>
            <a:cxnLst/>
            <a:rect r="r" b="b" t="t" l="l"/>
            <a:pathLst>
              <a:path h="1212114" w="9660550">
                <a:moveTo>
                  <a:pt x="0" y="0"/>
                </a:moveTo>
                <a:lnTo>
                  <a:pt x="9660551" y="0"/>
                </a:lnTo>
                <a:lnTo>
                  <a:pt x="9660551" y="1212115"/>
                </a:lnTo>
                <a:lnTo>
                  <a:pt x="0" y="1212115"/>
                </a:lnTo>
                <a:lnTo>
                  <a:pt x="0" y="0"/>
                </a:lnTo>
                <a:close/>
              </a:path>
            </a:pathLst>
          </a:custGeom>
          <a:blipFill>
            <a:blip r:embed="rId8"/>
            <a:stretch>
              <a:fillRect l="0" t="0" r="0" b="0"/>
            </a:stretch>
          </a:blipFill>
        </p:spPr>
      </p:sp>
      <p:sp>
        <p:nvSpPr>
          <p:cNvPr name="Freeform 6" id="6"/>
          <p:cNvSpPr/>
          <p:nvPr/>
        </p:nvSpPr>
        <p:spPr>
          <a:xfrm flipH="false" flipV="false" rot="0">
            <a:off x="8657422" y="4697447"/>
            <a:ext cx="8210356" cy="3037578"/>
          </a:xfrm>
          <a:custGeom>
            <a:avLst/>
            <a:gdLst/>
            <a:ahLst/>
            <a:cxnLst/>
            <a:rect r="r" b="b" t="t" l="l"/>
            <a:pathLst>
              <a:path h="3037578" w="8210356">
                <a:moveTo>
                  <a:pt x="0" y="0"/>
                </a:moveTo>
                <a:lnTo>
                  <a:pt x="8210356" y="0"/>
                </a:lnTo>
                <a:lnTo>
                  <a:pt x="8210356" y="3037577"/>
                </a:lnTo>
                <a:lnTo>
                  <a:pt x="0" y="3037577"/>
                </a:lnTo>
                <a:lnTo>
                  <a:pt x="0" y="0"/>
                </a:lnTo>
                <a:close/>
              </a:path>
            </a:pathLst>
          </a:custGeom>
          <a:blipFill>
            <a:blip r:embed="rId9"/>
            <a:stretch>
              <a:fillRect l="0" t="0" r="0" b="0"/>
            </a:stretch>
          </a:blipFill>
        </p:spPr>
      </p:sp>
      <p:sp>
        <p:nvSpPr>
          <p:cNvPr name="TextBox 7" id="7"/>
          <p:cNvSpPr txBox="true"/>
          <p:nvPr/>
        </p:nvSpPr>
        <p:spPr>
          <a:xfrm rot="0">
            <a:off x="2115561" y="971550"/>
            <a:ext cx="4654872" cy="431800"/>
          </a:xfrm>
          <a:prstGeom prst="rect">
            <a:avLst/>
          </a:prstGeom>
        </p:spPr>
        <p:txBody>
          <a:bodyPr anchor="t" rtlCol="false" tIns="0" lIns="0" bIns="0" rIns="0">
            <a:spAutoFit/>
          </a:bodyPr>
          <a:lstStyle/>
          <a:p>
            <a:pPr>
              <a:lnSpc>
                <a:spcPts val="3500"/>
              </a:lnSpc>
            </a:pPr>
            <a:r>
              <a:rPr lang="en-US" sz="2500">
                <a:solidFill>
                  <a:srgbClr val="1D1D1B"/>
                </a:solidFill>
                <a:latin typeface="Dosis"/>
              </a:rPr>
              <a:t>SMK KRIAN 1</a:t>
            </a:r>
          </a:p>
        </p:txBody>
      </p:sp>
      <p:sp>
        <p:nvSpPr>
          <p:cNvPr name="TextBox 8" id="8"/>
          <p:cNvSpPr txBox="true"/>
          <p:nvPr/>
        </p:nvSpPr>
        <p:spPr>
          <a:xfrm rot="0">
            <a:off x="1028700" y="2780482"/>
            <a:ext cx="5741733" cy="3938147"/>
          </a:xfrm>
          <a:prstGeom prst="rect">
            <a:avLst/>
          </a:prstGeom>
        </p:spPr>
        <p:txBody>
          <a:bodyPr anchor="t" rtlCol="false" tIns="0" lIns="0" bIns="0" rIns="0">
            <a:spAutoFit/>
          </a:bodyPr>
          <a:lstStyle/>
          <a:p>
            <a:pPr>
              <a:lnSpc>
                <a:spcPts val="3961"/>
              </a:lnSpc>
              <a:spcBef>
                <a:spcPct val="0"/>
              </a:spcBef>
            </a:pPr>
            <a:r>
              <a:rPr lang="en-US" sz="2829">
                <a:solidFill>
                  <a:srgbClr val="1D1D1B"/>
                </a:solidFill>
                <a:latin typeface="Dosis"/>
              </a:rPr>
              <a:t>Langkah selanjutnya adalah membuat route pada file </a:t>
            </a:r>
            <a:r>
              <a:rPr lang="en-US" sz="2829">
                <a:solidFill>
                  <a:srgbClr val="E86166"/>
                </a:solidFill>
                <a:latin typeface="Dosis"/>
              </a:rPr>
              <a:t>"web.php"</a:t>
            </a:r>
            <a:r>
              <a:rPr lang="en-US" sz="2829">
                <a:solidFill>
                  <a:srgbClr val="1D1D1B"/>
                </a:solidFill>
                <a:latin typeface="Dosis"/>
              </a:rPr>
              <a:t> di folder route. Jika Anda telah membuat file </a:t>
            </a:r>
            <a:r>
              <a:rPr lang="en-US" sz="2829">
                <a:solidFill>
                  <a:srgbClr val="E86166"/>
                </a:solidFill>
                <a:latin typeface="Dosis"/>
              </a:rPr>
              <a:t>"EmployeeController"</a:t>
            </a:r>
            <a:r>
              <a:rPr lang="en-US" sz="2829">
                <a:solidFill>
                  <a:srgbClr val="1D1D1B"/>
                </a:solidFill>
                <a:latin typeface="Dosis"/>
              </a:rPr>
              <a:t>, jangan lupa untuk mengimpornya. Setelah diimpor, akan muncul tulisan</a:t>
            </a:r>
          </a:p>
          <a:p>
            <a:pPr>
              <a:lnSpc>
                <a:spcPts val="3961"/>
              </a:lnSpc>
              <a:spcBef>
                <a:spcPct val="0"/>
              </a:spcBef>
            </a:pPr>
          </a:p>
          <a:p>
            <a:pPr>
              <a:lnSpc>
                <a:spcPts val="3961"/>
              </a:lnSpc>
              <a:spcBef>
                <a:spcPct val="0"/>
              </a:spcBef>
            </a:pPr>
            <a:r>
              <a:rPr lang="en-US" sz="2829">
                <a:solidFill>
                  <a:srgbClr val="E86166"/>
                </a:solidFill>
                <a:latin typeface="Dosis"/>
              </a:rPr>
              <a:t>"use App\Models\Employee;"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true" flipV="false" rot="0">
            <a:off x="-1701139" y="5143500"/>
            <a:ext cx="5262918" cy="6432455"/>
          </a:xfrm>
          <a:custGeom>
            <a:avLst/>
            <a:gdLst/>
            <a:ahLst/>
            <a:cxnLst/>
            <a:rect r="r" b="b" t="t" l="l"/>
            <a:pathLst>
              <a:path h="6432455" w="5262918">
                <a:moveTo>
                  <a:pt x="5262918" y="0"/>
                </a:moveTo>
                <a:lnTo>
                  <a:pt x="0" y="0"/>
                </a:lnTo>
                <a:lnTo>
                  <a:pt x="0" y="6432455"/>
                </a:lnTo>
                <a:lnTo>
                  <a:pt x="5262918" y="6432455"/>
                </a:lnTo>
                <a:lnTo>
                  <a:pt x="52629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08701" y="-1214894"/>
            <a:ext cx="3476748" cy="3388249"/>
          </a:xfrm>
          <a:custGeom>
            <a:avLst/>
            <a:gdLst/>
            <a:ahLst/>
            <a:cxnLst/>
            <a:rect r="r" b="b" t="t" l="l"/>
            <a:pathLst>
              <a:path h="3388249" w="3476748">
                <a:moveTo>
                  <a:pt x="3476748" y="0"/>
                </a:moveTo>
                <a:lnTo>
                  <a:pt x="0" y="0"/>
                </a:lnTo>
                <a:lnTo>
                  <a:pt x="0" y="3388250"/>
                </a:lnTo>
                <a:lnTo>
                  <a:pt x="3476748" y="3388250"/>
                </a:lnTo>
                <a:lnTo>
                  <a:pt x="34767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4685"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true" rot="0">
            <a:off x="14548309" y="7461155"/>
            <a:ext cx="4246041" cy="4114800"/>
          </a:xfrm>
          <a:custGeom>
            <a:avLst/>
            <a:gdLst/>
            <a:ahLst/>
            <a:cxnLst/>
            <a:rect r="r" b="b" t="t" l="l"/>
            <a:pathLst>
              <a:path h="4114800" w="4246041">
                <a:moveTo>
                  <a:pt x="4246042" y="4114800"/>
                </a:moveTo>
                <a:lnTo>
                  <a:pt x="0" y="4114800"/>
                </a:lnTo>
                <a:lnTo>
                  <a:pt x="0" y="0"/>
                </a:lnTo>
                <a:lnTo>
                  <a:pt x="4246042" y="0"/>
                </a:lnTo>
                <a:lnTo>
                  <a:pt x="4246042"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360764" y="1905608"/>
            <a:ext cx="9073733" cy="6454120"/>
          </a:xfrm>
          <a:custGeom>
            <a:avLst/>
            <a:gdLst/>
            <a:ahLst/>
            <a:cxnLst/>
            <a:rect r="r" b="b" t="t" l="l"/>
            <a:pathLst>
              <a:path h="6454120" w="9073733">
                <a:moveTo>
                  <a:pt x="0" y="0"/>
                </a:moveTo>
                <a:lnTo>
                  <a:pt x="9073733" y="0"/>
                </a:lnTo>
                <a:lnTo>
                  <a:pt x="9073733" y="6454120"/>
                </a:lnTo>
                <a:lnTo>
                  <a:pt x="0" y="6454120"/>
                </a:lnTo>
                <a:lnTo>
                  <a:pt x="0" y="0"/>
                </a:lnTo>
                <a:close/>
              </a:path>
            </a:pathLst>
          </a:custGeom>
          <a:blipFill>
            <a:blip r:embed="rId10"/>
            <a:stretch>
              <a:fillRect l="0" t="0" r="0" b="0"/>
            </a:stretch>
          </a:blipFill>
        </p:spPr>
      </p:sp>
      <p:sp>
        <p:nvSpPr>
          <p:cNvPr name="TextBox 7" id="7"/>
          <p:cNvSpPr txBox="true"/>
          <p:nvPr/>
        </p:nvSpPr>
        <p:spPr>
          <a:xfrm rot="0">
            <a:off x="11434497" y="971550"/>
            <a:ext cx="4654872" cy="431800"/>
          </a:xfrm>
          <a:prstGeom prst="rect">
            <a:avLst/>
          </a:prstGeom>
        </p:spPr>
        <p:txBody>
          <a:bodyPr anchor="t" rtlCol="false" tIns="0" lIns="0" bIns="0" rIns="0">
            <a:spAutoFit/>
          </a:bodyPr>
          <a:lstStyle/>
          <a:p>
            <a:pPr algn="r">
              <a:lnSpc>
                <a:spcPts val="3500"/>
              </a:lnSpc>
            </a:pPr>
            <a:r>
              <a:rPr lang="en-US" sz="2500">
                <a:solidFill>
                  <a:srgbClr val="1D1D1B"/>
                </a:solidFill>
                <a:latin typeface="Dosis"/>
              </a:rPr>
              <a:t>SMK KRIAN 1</a:t>
            </a:r>
          </a:p>
        </p:txBody>
      </p:sp>
      <p:sp>
        <p:nvSpPr>
          <p:cNvPr name="TextBox 8" id="8"/>
          <p:cNvSpPr txBox="true"/>
          <p:nvPr/>
        </p:nvSpPr>
        <p:spPr>
          <a:xfrm rot="0">
            <a:off x="12626641" y="3622624"/>
            <a:ext cx="4170351" cy="2953413"/>
          </a:xfrm>
          <a:prstGeom prst="rect">
            <a:avLst/>
          </a:prstGeom>
        </p:spPr>
        <p:txBody>
          <a:bodyPr anchor="t" rtlCol="false" tIns="0" lIns="0" bIns="0" rIns="0">
            <a:spAutoFit/>
          </a:bodyPr>
          <a:lstStyle/>
          <a:p>
            <a:pPr algn="just">
              <a:lnSpc>
                <a:spcPts val="4745"/>
              </a:lnSpc>
            </a:pPr>
            <a:r>
              <a:rPr lang="en-US" sz="3389">
                <a:solidFill>
                  <a:srgbClr val="1D1D1B"/>
                </a:solidFill>
                <a:latin typeface="Dosis"/>
              </a:rPr>
              <a:t>Selanjutnya kalian buat tampilan pegawainya, untuk template nya saya menggunakan boostrap versi 5.</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false" flipV="false" rot="0">
            <a:off x="14236319" y="5143500"/>
            <a:ext cx="5262918" cy="6432455"/>
          </a:xfrm>
          <a:custGeom>
            <a:avLst/>
            <a:gdLst/>
            <a:ahLst/>
            <a:cxnLst/>
            <a:rect r="r" b="b" t="t" l="l"/>
            <a:pathLst>
              <a:path h="6432455" w="5262918">
                <a:moveTo>
                  <a:pt x="0" y="0"/>
                </a:moveTo>
                <a:lnTo>
                  <a:pt x="5262918" y="0"/>
                </a:lnTo>
                <a:lnTo>
                  <a:pt x="5262918" y="6432455"/>
                </a:lnTo>
                <a:lnTo>
                  <a:pt x="0" y="6432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6001" y="-1214894"/>
            <a:ext cx="3476748" cy="3388249"/>
          </a:xfrm>
          <a:custGeom>
            <a:avLst/>
            <a:gdLst/>
            <a:ahLst/>
            <a:cxnLst/>
            <a:rect r="r" b="b" t="t" l="l"/>
            <a:pathLst>
              <a:path h="3388249" w="3476748">
                <a:moveTo>
                  <a:pt x="0" y="0"/>
                </a:moveTo>
                <a:lnTo>
                  <a:pt x="3476749" y="0"/>
                </a:lnTo>
                <a:lnTo>
                  <a:pt x="3476749" y="3388250"/>
                </a:lnTo>
                <a:lnTo>
                  <a:pt x="0" y="3388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754236" y="3132131"/>
            <a:ext cx="11381765" cy="4022738"/>
          </a:xfrm>
          <a:custGeom>
            <a:avLst/>
            <a:gdLst/>
            <a:ahLst/>
            <a:cxnLst/>
            <a:rect r="r" b="b" t="t" l="l"/>
            <a:pathLst>
              <a:path h="4022738" w="11381765">
                <a:moveTo>
                  <a:pt x="0" y="0"/>
                </a:moveTo>
                <a:lnTo>
                  <a:pt x="11381765" y="0"/>
                </a:lnTo>
                <a:lnTo>
                  <a:pt x="11381765" y="4022738"/>
                </a:lnTo>
                <a:lnTo>
                  <a:pt x="0" y="4022738"/>
                </a:lnTo>
                <a:lnTo>
                  <a:pt x="0" y="0"/>
                </a:lnTo>
                <a:close/>
              </a:path>
            </a:pathLst>
          </a:custGeom>
          <a:blipFill>
            <a:blip r:embed="rId8"/>
            <a:stretch>
              <a:fillRect l="0" t="-2923" r="0" b="0"/>
            </a:stretch>
          </a:blipFill>
        </p:spPr>
      </p:sp>
      <p:sp>
        <p:nvSpPr>
          <p:cNvPr name="TextBox 6" id="6"/>
          <p:cNvSpPr txBox="true"/>
          <p:nvPr/>
        </p:nvSpPr>
        <p:spPr>
          <a:xfrm rot="0">
            <a:off x="2115561" y="971550"/>
            <a:ext cx="4654872" cy="431800"/>
          </a:xfrm>
          <a:prstGeom prst="rect">
            <a:avLst/>
          </a:prstGeom>
        </p:spPr>
        <p:txBody>
          <a:bodyPr anchor="t" rtlCol="false" tIns="0" lIns="0" bIns="0" rIns="0">
            <a:spAutoFit/>
          </a:bodyPr>
          <a:lstStyle/>
          <a:p>
            <a:pPr>
              <a:lnSpc>
                <a:spcPts val="3500"/>
              </a:lnSpc>
            </a:pPr>
            <a:r>
              <a:rPr lang="en-US" sz="2500">
                <a:solidFill>
                  <a:srgbClr val="1D1D1B"/>
                </a:solidFill>
                <a:latin typeface="Dosis"/>
              </a:rPr>
              <a:t>SMK KRIAN 1</a:t>
            </a:r>
          </a:p>
        </p:txBody>
      </p:sp>
      <p:sp>
        <p:nvSpPr>
          <p:cNvPr name="TextBox 7" id="7"/>
          <p:cNvSpPr txBox="true"/>
          <p:nvPr/>
        </p:nvSpPr>
        <p:spPr>
          <a:xfrm rot="0">
            <a:off x="1028700" y="4141214"/>
            <a:ext cx="2757679" cy="1956947"/>
          </a:xfrm>
          <a:prstGeom prst="rect">
            <a:avLst/>
          </a:prstGeom>
        </p:spPr>
        <p:txBody>
          <a:bodyPr anchor="t" rtlCol="false" tIns="0" lIns="0" bIns="0" rIns="0">
            <a:spAutoFit/>
          </a:bodyPr>
          <a:lstStyle/>
          <a:p>
            <a:pPr>
              <a:lnSpc>
                <a:spcPts val="3961"/>
              </a:lnSpc>
              <a:spcBef>
                <a:spcPct val="0"/>
              </a:spcBef>
            </a:pPr>
            <a:r>
              <a:rPr lang="en-US" sz="2829">
                <a:solidFill>
                  <a:srgbClr val="1D1D1B"/>
                </a:solidFill>
                <a:latin typeface="Dosis"/>
              </a:rPr>
              <a:t>Lalu kalian buat isi EmployeeControllernya seperti di gambar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true" flipV="false" rot="0">
            <a:off x="-1701139" y="5143500"/>
            <a:ext cx="5262918" cy="6432455"/>
          </a:xfrm>
          <a:custGeom>
            <a:avLst/>
            <a:gdLst/>
            <a:ahLst/>
            <a:cxnLst/>
            <a:rect r="r" b="b" t="t" l="l"/>
            <a:pathLst>
              <a:path h="6432455" w="5262918">
                <a:moveTo>
                  <a:pt x="5262918" y="0"/>
                </a:moveTo>
                <a:lnTo>
                  <a:pt x="0" y="0"/>
                </a:lnTo>
                <a:lnTo>
                  <a:pt x="0" y="6432455"/>
                </a:lnTo>
                <a:lnTo>
                  <a:pt x="5262918" y="6432455"/>
                </a:lnTo>
                <a:lnTo>
                  <a:pt x="52629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08701" y="-1214894"/>
            <a:ext cx="3476748" cy="3388249"/>
          </a:xfrm>
          <a:custGeom>
            <a:avLst/>
            <a:gdLst/>
            <a:ahLst/>
            <a:cxnLst/>
            <a:rect r="r" b="b" t="t" l="l"/>
            <a:pathLst>
              <a:path h="3388249" w="3476748">
                <a:moveTo>
                  <a:pt x="3476748" y="0"/>
                </a:moveTo>
                <a:lnTo>
                  <a:pt x="0" y="0"/>
                </a:lnTo>
                <a:lnTo>
                  <a:pt x="0" y="3388250"/>
                </a:lnTo>
                <a:lnTo>
                  <a:pt x="3476748" y="3388250"/>
                </a:lnTo>
                <a:lnTo>
                  <a:pt x="34767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4685"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true" rot="0">
            <a:off x="14548309" y="7461155"/>
            <a:ext cx="4246041" cy="4114800"/>
          </a:xfrm>
          <a:custGeom>
            <a:avLst/>
            <a:gdLst/>
            <a:ahLst/>
            <a:cxnLst/>
            <a:rect r="r" b="b" t="t" l="l"/>
            <a:pathLst>
              <a:path h="4114800" w="4246041">
                <a:moveTo>
                  <a:pt x="4246042" y="4114800"/>
                </a:moveTo>
                <a:lnTo>
                  <a:pt x="0" y="4114800"/>
                </a:lnTo>
                <a:lnTo>
                  <a:pt x="0" y="0"/>
                </a:lnTo>
                <a:lnTo>
                  <a:pt x="4246042" y="0"/>
                </a:lnTo>
                <a:lnTo>
                  <a:pt x="4246042"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489174" y="1699177"/>
            <a:ext cx="9453059" cy="6537509"/>
          </a:xfrm>
          <a:custGeom>
            <a:avLst/>
            <a:gdLst/>
            <a:ahLst/>
            <a:cxnLst/>
            <a:rect r="r" b="b" t="t" l="l"/>
            <a:pathLst>
              <a:path h="6537509" w="9453059">
                <a:moveTo>
                  <a:pt x="0" y="0"/>
                </a:moveTo>
                <a:lnTo>
                  <a:pt x="9453058" y="0"/>
                </a:lnTo>
                <a:lnTo>
                  <a:pt x="9453058" y="6537509"/>
                </a:lnTo>
                <a:lnTo>
                  <a:pt x="0" y="6537509"/>
                </a:lnTo>
                <a:lnTo>
                  <a:pt x="0" y="0"/>
                </a:lnTo>
                <a:close/>
              </a:path>
            </a:pathLst>
          </a:custGeom>
          <a:blipFill>
            <a:blip r:embed="rId10"/>
            <a:stretch>
              <a:fillRect l="0" t="0" r="0" b="0"/>
            </a:stretch>
          </a:blipFill>
        </p:spPr>
      </p:sp>
      <p:sp>
        <p:nvSpPr>
          <p:cNvPr name="TextBox 7" id="7"/>
          <p:cNvSpPr txBox="true"/>
          <p:nvPr/>
        </p:nvSpPr>
        <p:spPr>
          <a:xfrm rot="0">
            <a:off x="11434497" y="971550"/>
            <a:ext cx="4654872" cy="431800"/>
          </a:xfrm>
          <a:prstGeom prst="rect">
            <a:avLst/>
          </a:prstGeom>
        </p:spPr>
        <p:txBody>
          <a:bodyPr anchor="t" rtlCol="false" tIns="0" lIns="0" bIns="0" rIns="0">
            <a:spAutoFit/>
          </a:bodyPr>
          <a:lstStyle/>
          <a:p>
            <a:pPr algn="r">
              <a:lnSpc>
                <a:spcPts val="3500"/>
              </a:lnSpc>
            </a:pPr>
            <a:r>
              <a:rPr lang="en-US" sz="2500">
                <a:solidFill>
                  <a:srgbClr val="1D1D1B"/>
                </a:solidFill>
                <a:latin typeface="Dosis"/>
              </a:rPr>
              <a:t>SMK KRIAN 1</a:t>
            </a:r>
          </a:p>
        </p:txBody>
      </p:sp>
      <p:sp>
        <p:nvSpPr>
          <p:cNvPr name="TextBox 8" id="8"/>
          <p:cNvSpPr txBox="true"/>
          <p:nvPr/>
        </p:nvSpPr>
        <p:spPr>
          <a:xfrm rot="0">
            <a:off x="12584055" y="4139752"/>
            <a:ext cx="4675245" cy="1608734"/>
          </a:xfrm>
          <a:prstGeom prst="rect">
            <a:avLst/>
          </a:prstGeom>
        </p:spPr>
        <p:txBody>
          <a:bodyPr anchor="t" rtlCol="false" tIns="0" lIns="0" bIns="0" rIns="0">
            <a:spAutoFit/>
          </a:bodyPr>
          <a:lstStyle/>
          <a:p>
            <a:pPr algn="just">
              <a:lnSpc>
                <a:spcPts val="4364"/>
              </a:lnSpc>
            </a:pPr>
            <a:r>
              <a:rPr lang="en-US" sz="3117">
                <a:solidFill>
                  <a:srgbClr val="1D1D1B"/>
                </a:solidFill>
                <a:latin typeface="Dosis"/>
              </a:rPr>
              <a:t>Ambil template lagi pada Boostrap yaitu untuk membuat tabel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false" flipV="false" rot="0">
            <a:off x="14236319" y="5143500"/>
            <a:ext cx="5262918" cy="6432455"/>
          </a:xfrm>
          <a:custGeom>
            <a:avLst/>
            <a:gdLst/>
            <a:ahLst/>
            <a:cxnLst/>
            <a:rect r="r" b="b" t="t" l="l"/>
            <a:pathLst>
              <a:path h="6432455" w="5262918">
                <a:moveTo>
                  <a:pt x="0" y="0"/>
                </a:moveTo>
                <a:lnTo>
                  <a:pt x="5262918" y="0"/>
                </a:lnTo>
                <a:lnTo>
                  <a:pt x="5262918" y="6432455"/>
                </a:lnTo>
                <a:lnTo>
                  <a:pt x="0" y="6432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6001" y="-1214894"/>
            <a:ext cx="3476748" cy="3388249"/>
          </a:xfrm>
          <a:custGeom>
            <a:avLst/>
            <a:gdLst/>
            <a:ahLst/>
            <a:cxnLst/>
            <a:rect r="r" b="b" t="t" l="l"/>
            <a:pathLst>
              <a:path h="3388249" w="3476748">
                <a:moveTo>
                  <a:pt x="0" y="0"/>
                </a:moveTo>
                <a:lnTo>
                  <a:pt x="3476749" y="0"/>
                </a:lnTo>
                <a:lnTo>
                  <a:pt x="3476749" y="3388250"/>
                </a:lnTo>
                <a:lnTo>
                  <a:pt x="0" y="3388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458044" y="1403350"/>
            <a:ext cx="8177566" cy="8042275"/>
          </a:xfrm>
          <a:custGeom>
            <a:avLst/>
            <a:gdLst/>
            <a:ahLst/>
            <a:cxnLst/>
            <a:rect r="r" b="b" t="t" l="l"/>
            <a:pathLst>
              <a:path h="8042275" w="8177566">
                <a:moveTo>
                  <a:pt x="0" y="0"/>
                </a:moveTo>
                <a:lnTo>
                  <a:pt x="8177566" y="0"/>
                </a:lnTo>
                <a:lnTo>
                  <a:pt x="8177566" y="8042275"/>
                </a:lnTo>
                <a:lnTo>
                  <a:pt x="0" y="8042275"/>
                </a:lnTo>
                <a:lnTo>
                  <a:pt x="0" y="0"/>
                </a:lnTo>
                <a:close/>
              </a:path>
            </a:pathLst>
          </a:custGeom>
          <a:blipFill>
            <a:blip r:embed="rId8"/>
            <a:stretch>
              <a:fillRect l="0" t="0" r="0" b="0"/>
            </a:stretch>
          </a:blipFill>
        </p:spPr>
      </p:sp>
      <p:sp>
        <p:nvSpPr>
          <p:cNvPr name="TextBox 6" id="6"/>
          <p:cNvSpPr txBox="true"/>
          <p:nvPr/>
        </p:nvSpPr>
        <p:spPr>
          <a:xfrm rot="0">
            <a:off x="2115561" y="971550"/>
            <a:ext cx="4654872" cy="431800"/>
          </a:xfrm>
          <a:prstGeom prst="rect">
            <a:avLst/>
          </a:prstGeom>
        </p:spPr>
        <p:txBody>
          <a:bodyPr anchor="t" rtlCol="false" tIns="0" lIns="0" bIns="0" rIns="0">
            <a:spAutoFit/>
          </a:bodyPr>
          <a:lstStyle/>
          <a:p>
            <a:pPr>
              <a:lnSpc>
                <a:spcPts val="3500"/>
              </a:lnSpc>
            </a:pPr>
            <a:r>
              <a:rPr lang="en-US" sz="2500">
                <a:solidFill>
                  <a:srgbClr val="1D1D1B"/>
                </a:solidFill>
                <a:latin typeface="Dosis"/>
              </a:rPr>
              <a:t>SMK KRIAN 1</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true" flipV="false" rot="0">
            <a:off x="-1701139" y="5143500"/>
            <a:ext cx="5262918" cy="6432455"/>
          </a:xfrm>
          <a:custGeom>
            <a:avLst/>
            <a:gdLst/>
            <a:ahLst/>
            <a:cxnLst/>
            <a:rect r="r" b="b" t="t" l="l"/>
            <a:pathLst>
              <a:path h="6432455" w="5262918">
                <a:moveTo>
                  <a:pt x="5262918" y="0"/>
                </a:moveTo>
                <a:lnTo>
                  <a:pt x="0" y="0"/>
                </a:lnTo>
                <a:lnTo>
                  <a:pt x="0" y="6432455"/>
                </a:lnTo>
                <a:lnTo>
                  <a:pt x="5262918" y="6432455"/>
                </a:lnTo>
                <a:lnTo>
                  <a:pt x="52629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08701" y="-1214894"/>
            <a:ext cx="3476748" cy="3388249"/>
          </a:xfrm>
          <a:custGeom>
            <a:avLst/>
            <a:gdLst/>
            <a:ahLst/>
            <a:cxnLst/>
            <a:rect r="r" b="b" t="t" l="l"/>
            <a:pathLst>
              <a:path h="3388249" w="3476748">
                <a:moveTo>
                  <a:pt x="3476748" y="0"/>
                </a:moveTo>
                <a:lnTo>
                  <a:pt x="0" y="0"/>
                </a:lnTo>
                <a:lnTo>
                  <a:pt x="0" y="3388250"/>
                </a:lnTo>
                <a:lnTo>
                  <a:pt x="3476748" y="3388250"/>
                </a:lnTo>
                <a:lnTo>
                  <a:pt x="34767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4685"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true" rot="0">
            <a:off x="14548309" y="7461155"/>
            <a:ext cx="4246041" cy="4114800"/>
          </a:xfrm>
          <a:custGeom>
            <a:avLst/>
            <a:gdLst/>
            <a:ahLst/>
            <a:cxnLst/>
            <a:rect r="r" b="b" t="t" l="l"/>
            <a:pathLst>
              <a:path h="4114800" w="4246041">
                <a:moveTo>
                  <a:pt x="4246042" y="4114800"/>
                </a:moveTo>
                <a:lnTo>
                  <a:pt x="0" y="4114800"/>
                </a:lnTo>
                <a:lnTo>
                  <a:pt x="0" y="0"/>
                </a:lnTo>
                <a:lnTo>
                  <a:pt x="4246042" y="0"/>
                </a:lnTo>
                <a:lnTo>
                  <a:pt x="4246042"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258459" y="2502016"/>
            <a:ext cx="12289851" cy="5282967"/>
          </a:xfrm>
          <a:custGeom>
            <a:avLst/>
            <a:gdLst/>
            <a:ahLst/>
            <a:cxnLst/>
            <a:rect r="r" b="b" t="t" l="l"/>
            <a:pathLst>
              <a:path h="5282967" w="12289851">
                <a:moveTo>
                  <a:pt x="0" y="0"/>
                </a:moveTo>
                <a:lnTo>
                  <a:pt x="12289850" y="0"/>
                </a:lnTo>
                <a:lnTo>
                  <a:pt x="12289850" y="5282968"/>
                </a:lnTo>
                <a:lnTo>
                  <a:pt x="0" y="5282968"/>
                </a:lnTo>
                <a:lnTo>
                  <a:pt x="0" y="0"/>
                </a:lnTo>
                <a:close/>
              </a:path>
            </a:pathLst>
          </a:custGeom>
          <a:blipFill>
            <a:blip r:embed="rId10"/>
            <a:stretch>
              <a:fillRect l="0" t="0" r="0" b="0"/>
            </a:stretch>
          </a:blipFill>
        </p:spPr>
      </p:sp>
      <p:sp>
        <p:nvSpPr>
          <p:cNvPr name="TextBox 7" id="7"/>
          <p:cNvSpPr txBox="true"/>
          <p:nvPr/>
        </p:nvSpPr>
        <p:spPr>
          <a:xfrm rot="0">
            <a:off x="11434497" y="971550"/>
            <a:ext cx="4654872" cy="431800"/>
          </a:xfrm>
          <a:prstGeom prst="rect">
            <a:avLst/>
          </a:prstGeom>
        </p:spPr>
        <p:txBody>
          <a:bodyPr anchor="t" rtlCol="false" tIns="0" lIns="0" bIns="0" rIns="0">
            <a:spAutoFit/>
          </a:bodyPr>
          <a:lstStyle/>
          <a:p>
            <a:pPr algn="r">
              <a:lnSpc>
                <a:spcPts val="3500"/>
              </a:lnSpc>
            </a:pPr>
            <a:r>
              <a:rPr lang="en-US" sz="2500">
                <a:solidFill>
                  <a:srgbClr val="1D1D1B"/>
                </a:solidFill>
                <a:latin typeface="Dosis"/>
              </a:rPr>
              <a:t>SMK KRIAN 1</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false" flipV="false" rot="0">
            <a:off x="14236319" y="5143500"/>
            <a:ext cx="5262918" cy="6432455"/>
          </a:xfrm>
          <a:custGeom>
            <a:avLst/>
            <a:gdLst/>
            <a:ahLst/>
            <a:cxnLst/>
            <a:rect r="r" b="b" t="t" l="l"/>
            <a:pathLst>
              <a:path h="6432455" w="5262918">
                <a:moveTo>
                  <a:pt x="0" y="0"/>
                </a:moveTo>
                <a:lnTo>
                  <a:pt x="5262918" y="0"/>
                </a:lnTo>
                <a:lnTo>
                  <a:pt x="5262918" y="6432455"/>
                </a:lnTo>
                <a:lnTo>
                  <a:pt x="0" y="6432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6001" y="-1214894"/>
            <a:ext cx="3476748" cy="3388249"/>
          </a:xfrm>
          <a:custGeom>
            <a:avLst/>
            <a:gdLst/>
            <a:ahLst/>
            <a:cxnLst/>
            <a:rect r="r" b="b" t="t" l="l"/>
            <a:pathLst>
              <a:path h="3388249" w="3476748">
                <a:moveTo>
                  <a:pt x="0" y="0"/>
                </a:moveTo>
                <a:lnTo>
                  <a:pt x="3476749" y="0"/>
                </a:lnTo>
                <a:lnTo>
                  <a:pt x="3476749" y="3388250"/>
                </a:lnTo>
                <a:lnTo>
                  <a:pt x="0" y="3388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953315" y="2690693"/>
            <a:ext cx="14425574" cy="4905615"/>
          </a:xfrm>
          <a:custGeom>
            <a:avLst/>
            <a:gdLst/>
            <a:ahLst/>
            <a:cxnLst/>
            <a:rect r="r" b="b" t="t" l="l"/>
            <a:pathLst>
              <a:path h="4905615" w="14425574">
                <a:moveTo>
                  <a:pt x="0" y="0"/>
                </a:moveTo>
                <a:lnTo>
                  <a:pt x="14425574" y="0"/>
                </a:lnTo>
                <a:lnTo>
                  <a:pt x="14425574" y="4905614"/>
                </a:lnTo>
                <a:lnTo>
                  <a:pt x="0" y="4905614"/>
                </a:lnTo>
                <a:lnTo>
                  <a:pt x="0" y="0"/>
                </a:lnTo>
                <a:close/>
              </a:path>
            </a:pathLst>
          </a:custGeom>
          <a:blipFill>
            <a:blip r:embed="rId8"/>
            <a:stretch>
              <a:fillRect l="0" t="0" r="0" b="0"/>
            </a:stretch>
          </a:blipFill>
        </p:spPr>
      </p:sp>
      <p:sp>
        <p:nvSpPr>
          <p:cNvPr name="TextBox 6" id="6"/>
          <p:cNvSpPr txBox="true"/>
          <p:nvPr/>
        </p:nvSpPr>
        <p:spPr>
          <a:xfrm rot="0">
            <a:off x="2115561" y="971550"/>
            <a:ext cx="4654872" cy="431800"/>
          </a:xfrm>
          <a:prstGeom prst="rect">
            <a:avLst/>
          </a:prstGeom>
        </p:spPr>
        <p:txBody>
          <a:bodyPr anchor="t" rtlCol="false" tIns="0" lIns="0" bIns="0" rIns="0">
            <a:spAutoFit/>
          </a:bodyPr>
          <a:lstStyle/>
          <a:p>
            <a:pPr>
              <a:lnSpc>
                <a:spcPts val="3500"/>
              </a:lnSpc>
            </a:pPr>
            <a:r>
              <a:rPr lang="en-US" sz="2500">
                <a:solidFill>
                  <a:srgbClr val="1D1D1B"/>
                </a:solidFill>
                <a:latin typeface="Dosis"/>
              </a:rPr>
              <a:t>SMK KRIAN 1</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true" flipV="false" rot="0">
            <a:off x="-1701139" y="5143500"/>
            <a:ext cx="5262918" cy="6432455"/>
          </a:xfrm>
          <a:custGeom>
            <a:avLst/>
            <a:gdLst/>
            <a:ahLst/>
            <a:cxnLst/>
            <a:rect r="r" b="b" t="t" l="l"/>
            <a:pathLst>
              <a:path h="6432455" w="5262918">
                <a:moveTo>
                  <a:pt x="5262918" y="0"/>
                </a:moveTo>
                <a:lnTo>
                  <a:pt x="0" y="0"/>
                </a:lnTo>
                <a:lnTo>
                  <a:pt x="0" y="6432455"/>
                </a:lnTo>
                <a:lnTo>
                  <a:pt x="5262918" y="6432455"/>
                </a:lnTo>
                <a:lnTo>
                  <a:pt x="52629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08701" y="-1214894"/>
            <a:ext cx="3476748" cy="3388249"/>
          </a:xfrm>
          <a:custGeom>
            <a:avLst/>
            <a:gdLst/>
            <a:ahLst/>
            <a:cxnLst/>
            <a:rect r="r" b="b" t="t" l="l"/>
            <a:pathLst>
              <a:path h="3388249" w="3476748">
                <a:moveTo>
                  <a:pt x="3476748" y="0"/>
                </a:moveTo>
                <a:lnTo>
                  <a:pt x="0" y="0"/>
                </a:lnTo>
                <a:lnTo>
                  <a:pt x="0" y="3388250"/>
                </a:lnTo>
                <a:lnTo>
                  <a:pt x="3476748" y="3388250"/>
                </a:lnTo>
                <a:lnTo>
                  <a:pt x="34767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4685"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true" rot="0">
            <a:off x="14548309" y="7461155"/>
            <a:ext cx="4246041" cy="4114800"/>
          </a:xfrm>
          <a:custGeom>
            <a:avLst/>
            <a:gdLst/>
            <a:ahLst/>
            <a:cxnLst/>
            <a:rect r="r" b="b" t="t" l="l"/>
            <a:pathLst>
              <a:path h="4114800" w="4246041">
                <a:moveTo>
                  <a:pt x="4246042" y="4114800"/>
                </a:moveTo>
                <a:lnTo>
                  <a:pt x="0" y="4114800"/>
                </a:lnTo>
                <a:lnTo>
                  <a:pt x="0" y="0"/>
                </a:lnTo>
                <a:lnTo>
                  <a:pt x="4246042" y="0"/>
                </a:lnTo>
                <a:lnTo>
                  <a:pt x="4246042"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168047" y="2334264"/>
            <a:ext cx="8883261" cy="5618473"/>
          </a:xfrm>
          <a:custGeom>
            <a:avLst/>
            <a:gdLst/>
            <a:ahLst/>
            <a:cxnLst/>
            <a:rect r="r" b="b" t="t" l="l"/>
            <a:pathLst>
              <a:path h="5618473" w="8883261">
                <a:moveTo>
                  <a:pt x="0" y="0"/>
                </a:moveTo>
                <a:lnTo>
                  <a:pt x="8883261" y="0"/>
                </a:lnTo>
                <a:lnTo>
                  <a:pt x="8883261" y="5618472"/>
                </a:lnTo>
                <a:lnTo>
                  <a:pt x="0" y="5618472"/>
                </a:lnTo>
                <a:lnTo>
                  <a:pt x="0" y="0"/>
                </a:lnTo>
                <a:close/>
              </a:path>
            </a:pathLst>
          </a:custGeom>
          <a:blipFill>
            <a:blip r:embed="rId10"/>
            <a:stretch>
              <a:fillRect l="0" t="0" r="0" b="0"/>
            </a:stretch>
          </a:blipFill>
        </p:spPr>
      </p:sp>
      <p:sp>
        <p:nvSpPr>
          <p:cNvPr name="TextBox 7" id="7"/>
          <p:cNvSpPr txBox="true"/>
          <p:nvPr/>
        </p:nvSpPr>
        <p:spPr>
          <a:xfrm rot="0">
            <a:off x="11434497" y="971550"/>
            <a:ext cx="4654872" cy="431800"/>
          </a:xfrm>
          <a:prstGeom prst="rect">
            <a:avLst/>
          </a:prstGeom>
        </p:spPr>
        <p:txBody>
          <a:bodyPr anchor="t" rtlCol="false" tIns="0" lIns="0" bIns="0" rIns="0">
            <a:spAutoFit/>
          </a:bodyPr>
          <a:lstStyle/>
          <a:p>
            <a:pPr algn="r">
              <a:lnSpc>
                <a:spcPts val="3500"/>
              </a:lnSpc>
            </a:pPr>
            <a:r>
              <a:rPr lang="en-US" sz="2500">
                <a:solidFill>
                  <a:srgbClr val="1D1D1B"/>
                </a:solidFill>
                <a:latin typeface="Dosis"/>
              </a:rPr>
              <a:t>SMK KRIAN 1</a:t>
            </a:r>
          </a:p>
        </p:txBody>
      </p:sp>
      <p:sp>
        <p:nvSpPr>
          <p:cNvPr name="TextBox 8" id="8"/>
          <p:cNvSpPr txBox="true"/>
          <p:nvPr/>
        </p:nvSpPr>
        <p:spPr>
          <a:xfrm rot="0">
            <a:off x="11728144" y="2605650"/>
            <a:ext cx="5531156" cy="2178244"/>
          </a:xfrm>
          <a:prstGeom prst="rect">
            <a:avLst/>
          </a:prstGeom>
        </p:spPr>
        <p:txBody>
          <a:bodyPr anchor="t" rtlCol="false" tIns="0" lIns="0" bIns="0" rIns="0">
            <a:spAutoFit/>
          </a:bodyPr>
          <a:lstStyle/>
          <a:p>
            <a:pPr algn="just">
              <a:lnSpc>
                <a:spcPts val="4364"/>
              </a:lnSpc>
            </a:pPr>
            <a:r>
              <a:rPr lang="en-US" sz="3117">
                <a:solidFill>
                  <a:srgbClr val="1D1D1B"/>
                </a:solidFill>
                <a:latin typeface="Dosis"/>
              </a:rPr>
              <a:t>Kemudian, buatlah file baru pada folderseeder dengan menggunakan perintah </a:t>
            </a:r>
            <a:r>
              <a:rPr lang="en-US" sz="3117">
                <a:solidFill>
                  <a:srgbClr val="E86166"/>
                </a:solidFill>
                <a:latin typeface="Dosis"/>
              </a:rPr>
              <a:t>“php artisan make:seeder EmployeeSeeder“.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false" flipV="false" rot="0">
            <a:off x="14236319" y="5143500"/>
            <a:ext cx="5262918" cy="6432455"/>
          </a:xfrm>
          <a:custGeom>
            <a:avLst/>
            <a:gdLst/>
            <a:ahLst/>
            <a:cxnLst/>
            <a:rect r="r" b="b" t="t" l="l"/>
            <a:pathLst>
              <a:path h="6432455" w="5262918">
                <a:moveTo>
                  <a:pt x="0" y="0"/>
                </a:moveTo>
                <a:lnTo>
                  <a:pt x="5262918" y="0"/>
                </a:lnTo>
                <a:lnTo>
                  <a:pt x="5262918" y="6432455"/>
                </a:lnTo>
                <a:lnTo>
                  <a:pt x="0" y="6432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6001" y="-1214894"/>
            <a:ext cx="3476748" cy="3388249"/>
          </a:xfrm>
          <a:custGeom>
            <a:avLst/>
            <a:gdLst/>
            <a:ahLst/>
            <a:cxnLst/>
            <a:rect r="r" b="b" t="t" l="l"/>
            <a:pathLst>
              <a:path h="3388249" w="3476748">
                <a:moveTo>
                  <a:pt x="0" y="0"/>
                </a:moveTo>
                <a:lnTo>
                  <a:pt x="3476749" y="0"/>
                </a:lnTo>
                <a:lnTo>
                  <a:pt x="3476749" y="3388250"/>
                </a:lnTo>
                <a:lnTo>
                  <a:pt x="0" y="3388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674769" y="2514205"/>
            <a:ext cx="7158194" cy="6419448"/>
          </a:xfrm>
          <a:custGeom>
            <a:avLst/>
            <a:gdLst/>
            <a:ahLst/>
            <a:cxnLst/>
            <a:rect r="r" b="b" t="t" l="l"/>
            <a:pathLst>
              <a:path h="6419448" w="7158194">
                <a:moveTo>
                  <a:pt x="0" y="0"/>
                </a:moveTo>
                <a:lnTo>
                  <a:pt x="7158194" y="0"/>
                </a:lnTo>
                <a:lnTo>
                  <a:pt x="7158194" y="6419448"/>
                </a:lnTo>
                <a:lnTo>
                  <a:pt x="0" y="6419448"/>
                </a:lnTo>
                <a:lnTo>
                  <a:pt x="0" y="0"/>
                </a:lnTo>
                <a:close/>
              </a:path>
            </a:pathLst>
          </a:custGeom>
          <a:blipFill>
            <a:blip r:embed="rId8"/>
            <a:stretch>
              <a:fillRect l="0" t="0" r="0" b="0"/>
            </a:stretch>
          </a:blipFill>
        </p:spPr>
      </p:sp>
      <p:sp>
        <p:nvSpPr>
          <p:cNvPr name="TextBox 6" id="6"/>
          <p:cNvSpPr txBox="true"/>
          <p:nvPr/>
        </p:nvSpPr>
        <p:spPr>
          <a:xfrm rot="0">
            <a:off x="2115561" y="971550"/>
            <a:ext cx="4654872" cy="431800"/>
          </a:xfrm>
          <a:prstGeom prst="rect">
            <a:avLst/>
          </a:prstGeom>
        </p:spPr>
        <p:txBody>
          <a:bodyPr anchor="t" rtlCol="false" tIns="0" lIns="0" bIns="0" rIns="0">
            <a:spAutoFit/>
          </a:bodyPr>
          <a:lstStyle/>
          <a:p>
            <a:pPr>
              <a:lnSpc>
                <a:spcPts val="3500"/>
              </a:lnSpc>
            </a:pPr>
            <a:r>
              <a:rPr lang="en-US" sz="2500">
                <a:solidFill>
                  <a:srgbClr val="1D1D1B"/>
                </a:solidFill>
                <a:latin typeface="Dosis"/>
              </a:rPr>
              <a:t>SMK KRIAN 1</a:t>
            </a:r>
          </a:p>
        </p:txBody>
      </p:sp>
      <p:sp>
        <p:nvSpPr>
          <p:cNvPr name="TextBox 7" id="7"/>
          <p:cNvSpPr txBox="true"/>
          <p:nvPr/>
        </p:nvSpPr>
        <p:spPr>
          <a:xfrm rot="0">
            <a:off x="1028700" y="4503746"/>
            <a:ext cx="4800590" cy="1980307"/>
          </a:xfrm>
          <a:prstGeom prst="rect">
            <a:avLst/>
          </a:prstGeom>
        </p:spPr>
        <p:txBody>
          <a:bodyPr anchor="t" rtlCol="false" tIns="0" lIns="0" bIns="0" rIns="0">
            <a:spAutoFit/>
          </a:bodyPr>
          <a:lstStyle/>
          <a:p>
            <a:pPr>
              <a:lnSpc>
                <a:spcPts val="3199"/>
              </a:lnSpc>
              <a:spcBef>
                <a:spcPct val="0"/>
              </a:spcBef>
            </a:pPr>
            <a:r>
              <a:rPr lang="en-US" sz="2285">
                <a:solidFill>
                  <a:srgbClr val="1D1D1B"/>
                </a:solidFill>
                <a:latin typeface="Dosis"/>
              </a:rPr>
              <a:t>Setelah file dibuat, isilah seperti yang terlihat pada gambar, lalu jalankan perintah</a:t>
            </a:r>
          </a:p>
          <a:p>
            <a:pPr algn="ctr">
              <a:lnSpc>
                <a:spcPts val="3199"/>
              </a:lnSpc>
              <a:spcBef>
                <a:spcPct val="0"/>
              </a:spcBef>
            </a:pPr>
          </a:p>
          <a:p>
            <a:pPr algn="ctr">
              <a:lnSpc>
                <a:spcPts val="3199"/>
              </a:lnSpc>
              <a:spcBef>
                <a:spcPct val="0"/>
              </a:spcBef>
            </a:pPr>
            <a:r>
              <a:rPr lang="en-US" sz="2285">
                <a:solidFill>
                  <a:srgbClr val="E86166"/>
                </a:solidFill>
                <a:latin typeface="Dosis"/>
              </a:rPr>
              <a:t>"php artisan dbseed-class EmployeeSeeder"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true" flipV="false" rot="0">
            <a:off x="-1701139" y="5143500"/>
            <a:ext cx="5262918" cy="6432455"/>
          </a:xfrm>
          <a:custGeom>
            <a:avLst/>
            <a:gdLst/>
            <a:ahLst/>
            <a:cxnLst/>
            <a:rect r="r" b="b" t="t" l="l"/>
            <a:pathLst>
              <a:path h="6432455" w="5262918">
                <a:moveTo>
                  <a:pt x="5262918" y="0"/>
                </a:moveTo>
                <a:lnTo>
                  <a:pt x="0" y="0"/>
                </a:lnTo>
                <a:lnTo>
                  <a:pt x="0" y="6432455"/>
                </a:lnTo>
                <a:lnTo>
                  <a:pt x="5262918" y="6432455"/>
                </a:lnTo>
                <a:lnTo>
                  <a:pt x="52629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08701" y="-1214894"/>
            <a:ext cx="3476748" cy="3388249"/>
          </a:xfrm>
          <a:custGeom>
            <a:avLst/>
            <a:gdLst/>
            <a:ahLst/>
            <a:cxnLst/>
            <a:rect r="r" b="b" t="t" l="l"/>
            <a:pathLst>
              <a:path h="3388249" w="3476748">
                <a:moveTo>
                  <a:pt x="3476748" y="0"/>
                </a:moveTo>
                <a:lnTo>
                  <a:pt x="0" y="0"/>
                </a:lnTo>
                <a:lnTo>
                  <a:pt x="0" y="3388250"/>
                </a:lnTo>
                <a:lnTo>
                  <a:pt x="3476748" y="3388250"/>
                </a:lnTo>
                <a:lnTo>
                  <a:pt x="34767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4685"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825025" y="1785070"/>
            <a:ext cx="6716860" cy="6716860"/>
          </a:xfrm>
          <a:custGeom>
            <a:avLst/>
            <a:gdLst/>
            <a:ahLst/>
            <a:cxnLst/>
            <a:rect r="r" b="b" t="t" l="l"/>
            <a:pathLst>
              <a:path h="6716860" w="6716860">
                <a:moveTo>
                  <a:pt x="0" y="0"/>
                </a:moveTo>
                <a:lnTo>
                  <a:pt x="6716860" y="0"/>
                </a:lnTo>
                <a:lnTo>
                  <a:pt x="6716860" y="6716860"/>
                </a:lnTo>
                <a:lnTo>
                  <a:pt x="0" y="6716860"/>
                </a:lnTo>
                <a:lnTo>
                  <a:pt x="0" y="0"/>
                </a:lnTo>
                <a:close/>
              </a:path>
            </a:pathLst>
          </a:custGeom>
          <a:blipFill>
            <a:blip r:embed="rId8"/>
            <a:stretch>
              <a:fillRect l="0" t="0" r="0" b="0"/>
            </a:stretch>
          </a:blipFill>
        </p:spPr>
      </p:sp>
      <p:sp>
        <p:nvSpPr>
          <p:cNvPr name="TextBox 6" id="6"/>
          <p:cNvSpPr txBox="true"/>
          <p:nvPr/>
        </p:nvSpPr>
        <p:spPr>
          <a:xfrm rot="0">
            <a:off x="7523103" y="3535847"/>
            <a:ext cx="9736197" cy="1175385"/>
          </a:xfrm>
          <a:prstGeom prst="rect">
            <a:avLst/>
          </a:prstGeom>
        </p:spPr>
        <p:txBody>
          <a:bodyPr anchor="t" rtlCol="false" tIns="0" lIns="0" bIns="0" rIns="0">
            <a:spAutoFit/>
          </a:bodyPr>
          <a:lstStyle/>
          <a:p>
            <a:pPr algn="r">
              <a:lnSpc>
                <a:spcPts val="8820"/>
              </a:lnSpc>
            </a:pPr>
            <a:r>
              <a:rPr lang="en-US" sz="9000">
                <a:solidFill>
                  <a:srgbClr val="1D1D1B"/>
                </a:solidFill>
                <a:latin typeface="Fredoka One"/>
              </a:rPr>
              <a:t>LARAVEL 8</a:t>
            </a:r>
          </a:p>
        </p:txBody>
      </p:sp>
      <p:sp>
        <p:nvSpPr>
          <p:cNvPr name="TextBox 7" id="7"/>
          <p:cNvSpPr txBox="true"/>
          <p:nvPr/>
        </p:nvSpPr>
        <p:spPr>
          <a:xfrm rot="0">
            <a:off x="9084810" y="5248275"/>
            <a:ext cx="8174490" cy="1301634"/>
          </a:xfrm>
          <a:prstGeom prst="rect">
            <a:avLst/>
          </a:prstGeom>
        </p:spPr>
        <p:txBody>
          <a:bodyPr anchor="t" rtlCol="false" tIns="0" lIns="0" bIns="0" rIns="0">
            <a:spAutoFit/>
          </a:bodyPr>
          <a:lstStyle/>
          <a:p>
            <a:pPr algn="r">
              <a:lnSpc>
                <a:spcPts val="5001"/>
              </a:lnSpc>
            </a:pPr>
            <a:r>
              <a:rPr lang="en-US" sz="5103">
                <a:solidFill>
                  <a:srgbClr val="E86166"/>
                </a:solidFill>
                <a:latin typeface="Fredoka One"/>
              </a:rPr>
              <a:t>THE PHP FRAMEWORK</a:t>
            </a:r>
          </a:p>
          <a:p>
            <a:pPr algn="r">
              <a:lnSpc>
                <a:spcPts val="5001"/>
              </a:lnSpc>
            </a:pPr>
            <a:r>
              <a:rPr lang="en-US" sz="5103">
                <a:solidFill>
                  <a:srgbClr val="E86166"/>
                </a:solidFill>
                <a:latin typeface="Fredoka One"/>
              </a:rPr>
              <a:t>FOR WEB ARTISANS</a:t>
            </a:r>
          </a:p>
        </p:txBody>
      </p:sp>
      <p:sp>
        <p:nvSpPr>
          <p:cNvPr name="TextBox 8" id="8"/>
          <p:cNvSpPr txBox="true"/>
          <p:nvPr/>
        </p:nvSpPr>
        <p:spPr>
          <a:xfrm rot="0">
            <a:off x="11434497" y="971550"/>
            <a:ext cx="4654872" cy="431800"/>
          </a:xfrm>
          <a:prstGeom prst="rect">
            <a:avLst/>
          </a:prstGeom>
        </p:spPr>
        <p:txBody>
          <a:bodyPr anchor="t" rtlCol="false" tIns="0" lIns="0" bIns="0" rIns="0">
            <a:spAutoFit/>
          </a:bodyPr>
          <a:lstStyle/>
          <a:p>
            <a:pPr algn="r">
              <a:lnSpc>
                <a:spcPts val="3500"/>
              </a:lnSpc>
            </a:pPr>
            <a:r>
              <a:rPr lang="en-US" sz="2500">
                <a:solidFill>
                  <a:srgbClr val="1D1D1B"/>
                </a:solidFill>
                <a:latin typeface="Dosis"/>
              </a:rPr>
              <a:t>SMK KRIAN 1</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true" flipV="false" rot="0">
            <a:off x="-1701139" y="5143500"/>
            <a:ext cx="5262918" cy="6432455"/>
          </a:xfrm>
          <a:custGeom>
            <a:avLst/>
            <a:gdLst/>
            <a:ahLst/>
            <a:cxnLst/>
            <a:rect r="r" b="b" t="t" l="l"/>
            <a:pathLst>
              <a:path h="6432455" w="5262918">
                <a:moveTo>
                  <a:pt x="5262918" y="0"/>
                </a:moveTo>
                <a:lnTo>
                  <a:pt x="0" y="0"/>
                </a:lnTo>
                <a:lnTo>
                  <a:pt x="0" y="6432455"/>
                </a:lnTo>
                <a:lnTo>
                  <a:pt x="5262918" y="6432455"/>
                </a:lnTo>
                <a:lnTo>
                  <a:pt x="52629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08701" y="-1214894"/>
            <a:ext cx="3476748" cy="3388249"/>
          </a:xfrm>
          <a:custGeom>
            <a:avLst/>
            <a:gdLst/>
            <a:ahLst/>
            <a:cxnLst/>
            <a:rect r="r" b="b" t="t" l="l"/>
            <a:pathLst>
              <a:path h="3388249" w="3476748">
                <a:moveTo>
                  <a:pt x="3476748" y="0"/>
                </a:moveTo>
                <a:lnTo>
                  <a:pt x="0" y="0"/>
                </a:lnTo>
                <a:lnTo>
                  <a:pt x="0" y="3388250"/>
                </a:lnTo>
                <a:lnTo>
                  <a:pt x="3476748" y="3388250"/>
                </a:lnTo>
                <a:lnTo>
                  <a:pt x="34767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4685"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true" rot="0">
            <a:off x="14548309" y="7461155"/>
            <a:ext cx="4246041" cy="4114800"/>
          </a:xfrm>
          <a:custGeom>
            <a:avLst/>
            <a:gdLst/>
            <a:ahLst/>
            <a:cxnLst/>
            <a:rect r="r" b="b" t="t" l="l"/>
            <a:pathLst>
              <a:path h="4114800" w="4246041">
                <a:moveTo>
                  <a:pt x="4246042" y="4114800"/>
                </a:moveTo>
                <a:lnTo>
                  <a:pt x="0" y="4114800"/>
                </a:lnTo>
                <a:lnTo>
                  <a:pt x="0" y="0"/>
                </a:lnTo>
                <a:lnTo>
                  <a:pt x="4246042" y="0"/>
                </a:lnTo>
                <a:lnTo>
                  <a:pt x="4246042"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561779" y="2907624"/>
            <a:ext cx="11247409" cy="1492926"/>
          </a:xfrm>
          <a:custGeom>
            <a:avLst/>
            <a:gdLst/>
            <a:ahLst/>
            <a:cxnLst/>
            <a:rect r="r" b="b" t="t" l="l"/>
            <a:pathLst>
              <a:path h="1492926" w="11247409">
                <a:moveTo>
                  <a:pt x="0" y="0"/>
                </a:moveTo>
                <a:lnTo>
                  <a:pt x="11247409" y="0"/>
                </a:lnTo>
                <a:lnTo>
                  <a:pt x="11247409" y="1492926"/>
                </a:lnTo>
                <a:lnTo>
                  <a:pt x="0" y="1492926"/>
                </a:lnTo>
                <a:lnTo>
                  <a:pt x="0" y="0"/>
                </a:lnTo>
                <a:close/>
              </a:path>
            </a:pathLst>
          </a:custGeom>
          <a:blipFill>
            <a:blip r:embed="rId10"/>
            <a:stretch>
              <a:fillRect l="0" t="-12574" r="0" b="0"/>
            </a:stretch>
          </a:blipFill>
        </p:spPr>
      </p:sp>
      <p:sp>
        <p:nvSpPr>
          <p:cNvPr name="TextBox 7" id="7"/>
          <p:cNvSpPr txBox="true"/>
          <p:nvPr/>
        </p:nvSpPr>
        <p:spPr>
          <a:xfrm rot="0">
            <a:off x="11434497" y="971550"/>
            <a:ext cx="4654872" cy="431800"/>
          </a:xfrm>
          <a:prstGeom prst="rect">
            <a:avLst/>
          </a:prstGeom>
        </p:spPr>
        <p:txBody>
          <a:bodyPr anchor="t" rtlCol="false" tIns="0" lIns="0" bIns="0" rIns="0">
            <a:spAutoFit/>
          </a:bodyPr>
          <a:lstStyle/>
          <a:p>
            <a:pPr algn="r">
              <a:lnSpc>
                <a:spcPts val="3500"/>
              </a:lnSpc>
            </a:pPr>
            <a:r>
              <a:rPr lang="en-US" sz="2500">
                <a:solidFill>
                  <a:srgbClr val="1D1D1B"/>
                </a:solidFill>
                <a:latin typeface="Dosis"/>
              </a:rPr>
              <a:t>SMK KRIAN 1</a:t>
            </a:r>
          </a:p>
        </p:txBody>
      </p:sp>
      <p:sp>
        <p:nvSpPr>
          <p:cNvPr name="TextBox 8" id="8"/>
          <p:cNvSpPr txBox="true"/>
          <p:nvPr/>
        </p:nvSpPr>
        <p:spPr>
          <a:xfrm rot="0">
            <a:off x="4087998" y="5057775"/>
            <a:ext cx="10112005" cy="2191360"/>
          </a:xfrm>
          <a:prstGeom prst="rect">
            <a:avLst/>
          </a:prstGeom>
        </p:spPr>
        <p:txBody>
          <a:bodyPr anchor="t" rtlCol="false" tIns="0" lIns="0" bIns="0" rIns="0">
            <a:spAutoFit/>
          </a:bodyPr>
          <a:lstStyle/>
          <a:p>
            <a:pPr algn="just">
              <a:lnSpc>
                <a:spcPts val="5822"/>
              </a:lnSpc>
            </a:pPr>
            <a:r>
              <a:rPr lang="en-US" sz="4159">
                <a:solidFill>
                  <a:srgbClr val="1D1D1B"/>
                </a:solidFill>
                <a:latin typeface="Dosis"/>
              </a:rPr>
              <a:t>Langkah selanjutnya adalah membuat route baru untuk menambahkan data dan mengeksekusinya agar data tersebut masuk ke dalam database.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false" flipV="false" rot="0">
            <a:off x="14236319" y="5143500"/>
            <a:ext cx="5262918" cy="6432455"/>
          </a:xfrm>
          <a:custGeom>
            <a:avLst/>
            <a:gdLst/>
            <a:ahLst/>
            <a:cxnLst/>
            <a:rect r="r" b="b" t="t" l="l"/>
            <a:pathLst>
              <a:path h="6432455" w="5262918">
                <a:moveTo>
                  <a:pt x="0" y="0"/>
                </a:moveTo>
                <a:lnTo>
                  <a:pt x="5262918" y="0"/>
                </a:lnTo>
                <a:lnTo>
                  <a:pt x="5262918" y="6432455"/>
                </a:lnTo>
                <a:lnTo>
                  <a:pt x="0" y="6432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6001" y="-1214894"/>
            <a:ext cx="3476748" cy="3388249"/>
          </a:xfrm>
          <a:custGeom>
            <a:avLst/>
            <a:gdLst/>
            <a:ahLst/>
            <a:cxnLst/>
            <a:rect r="r" b="b" t="t" l="l"/>
            <a:pathLst>
              <a:path h="3388249" w="3476748">
                <a:moveTo>
                  <a:pt x="0" y="0"/>
                </a:moveTo>
                <a:lnTo>
                  <a:pt x="3476749" y="0"/>
                </a:lnTo>
                <a:lnTo>
                  <a:pt x="3476749" y="3388250"/>
                </a:lnTo>
                <a:lnTo>
                  <a:pt x="0" y="3388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161097" y="1900758"/>
            <a:ext cx="9496704" cy="6736034"/>
          </a:xfrm>
          <a:custGeom>
            <a:avLst/>
            <a:gdLst/>
            <a:ahLst/>
            <a:cxnLst/>
            <a:rect r="r" b="b" t="t" l="l"/>
            <a:pathLst>
              <a:path h="6736034" w="9496704">
                <a:moveTo>
                  <a:pt x="0" y="0"/>
                </a:moveTo>
                <a:lnTo>
                  <a:pt x="9496705" y="0"/>
                </a:lnTo>
                <a:lnTo>
                  <a:pt x="9496705" y="6736034"/>
                </a:lnTo>
                <a:lnTo>
                  <a:pt x="0" y="6736034"/>
                </a:lnTo>
                <a:lnTo>
                  <a:pt x="0" y="0"/>
                </a:lnTo>
                <a:close/>
              </a:path>
            </a:pathLst>
          </a:custGeom>
          <a:blipFill>
            <a:blip r:embed="rId8"/>
            <a:stretch>
              <a:fillRect l="0" t="0" r="0" b="0"/>
            </a:stretch>
          </a:blipFill>
        </p:spPr>
      </p:sp>
      <p:sp>
        <p:nvSpPr>
          <p:cNvPr name="TextBox 6" id="6"/>
          <p:cNvSpPr txBox="true"/>
          <p:nvPr/>
        </p:nvSpPr>
        <p:spPr>
          <a:xfrm rot="0">
            <a:off x="2115561" y="971550"/>
            <a:ext cx="4654872" cy="431800"/>
          </a:xfrm>
          <a:prstGeom prst="rect">
            <a:avLst/>
          </a:prstGeom>
        </p:spPr>
        <p:txBody>
          <a:bodyPr anchor="t" rtlCol="false" tIns="0" lIns="0" bIns="0" rIns="0">
            <a:spAutoFit/>
          </a:bodyPr>
          <a:lstStyle/>
          <a:p>
            <a:pPr>
              <a:lnSpc>
                <a:spcPts val="3500"/>
              </a:lnSpc>
            </a:pPr>
            <a:r>
              <a:rPr lang="en-US" sz="2500">
                <a:solidFill>
                  <a:srgbClr val="1D1D1B"/>
                </a:solidFill>
                <a:latin typeface="Dosis"/>
              </a:rPr>
              <a:t>SMK KRIAN 1</a:t>
            </a:r>
          </a:p>
        </p:txBody>
      </p:sp>
      <p:sp>
        <p:nvSpPr>
          <p:cNvPr name="TextBox 7" id="7"/>
          <p:cNvSpPr txBox="true"/>
          <p:nvPr/>
        </p:nvSpPr>
        <p:spPr>
          <a:xfrm rot="0">
            <a:off x="1028700" y="4437693"/>
            <a:ext cx="5018270" cy="1614540"/>
          </a:xfrm>
          <a:prstGeom prst="rect">
            <a:avLst/>
          </a:prstGeom>
        </p:spPr>
        <p:txBody>
          <a:bodyPr anchor="t" rtlCol="false" tIns="0" lIns="0" bIns="0" rIns="0">
            <a:spAutoFit/>
          </a:bodyPr>
          <a:lstStyle/>
          <a:p>
            <a:pPr>
              <a:lnSpc>
                <a:spcPts val="4389"/>
              </a:lnSpc>
              <a:spcBef>
                <a:spcPct val="0"/>
              </a:spcBef>
            </a:pPr>
            <a:r>
              <a:rPr lang="en-US" sz="3135">
                <a:solidFill>
                  <a:srgbClr val="1D1D1B"/>
                </a:solidFill>
                <a:latin typeface="Dosis"/>
              </a:rPr>
              <a:t>Pada gambar tersebut yaitu membuat kerangka tambah pegawai</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true" flipV="false" rot="0">
            <a:off x="-1701139" y="5143500"/>
            <a:ext cx="5262918" cy="6432455"/>
          </a:xfrm>
          <a:custGeom>
            <a:avLst/>
            <a:gdLst/>
            <a:ahLst/>
            <a:cxnLst/>
            <a:rect r="r" b="b" t="t" l="l"/>
            <a:pathLst>
              <a:path h="6432455" w="5262918">
                <a:moveTo>
                  <a:pt x="5262918" y="0"/>
                </a:moveTo>
                <a:lnTo>
                  <a:pt x="0" y="0"/>
                </a:lnTo>
                <a:lnTo>
                  <a:pt x="0" y="6432455"/>
                </a:lnTo>
                <a:lnTo>
                  <a:pt x="5262918" y="6432455"/>
                </a:lnTo>
                <a:lnTo>
                  <a:pt x="52629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08701" y="-1214894"/>
            <a:ext cx="3476748" cy="3388249"/>
          </a:xfrm>
          <a:custGeom>
            <a:avLst/>
            <a:gdLst/>
            <a:ahLst/>
            <a:cxnLst/>
            <a:rect r="r" b="b" t="t" l="l"/>
            <a:pathLst>
              <a:path h="3388249" w="3476748">
                <a:moveTo>
                  <a:pt x="3476748" y="0"/>
                </a:moveTo>
                <a:lnTo>
                  <a:pt x="0" y="0"/>
                </a:lnTo>
                <a:lnTo>
                  <a:pt x="0" y="3388250"/>
                </a:lnTo>
                <a:lnTo>
                  <a:pt x="3476748" y="3388250"/>
                </a:lnTo>
                <a:lnTo>
                  <a:pt x="34767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4685"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true" rot="0">
            <a:off x="14548309" y="7461155"/>
            <a:ext cx="4246041" cy="4114800"/>
          </a:xfrm>
          <a:custGeom>
            <a:avLst/>
            <a:gdLst/>
            <a:ahLst/>
            <a:cxnLst/>
            <a:rect r="r" b="b" t="t" l="l"/>
            <a:pathLst>
              <a:path h="4114800" w="4246041">
                <a:moveTo>
                  <a:pt x="4246042" y="4114800"/>
                </a:moveTo>
                <a:lnTo>
                  <a:pt x="0" y="4114800"/>
                </a:lnTo>
                <a:lnTo>
                  <a:pt x="0" y="0"/>
                </a:lnTo>
                <a:lnTo>
                  <a:pt x="4246042" y="0"/>
                </a:lnTo>
                <a:lnTo>
                  <a:pt x="4246042"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624176" y="2100162"/>
            <a:ext cx="13039649" cy="4664182"/>
          </a:xfrm>
          <a:custGeom>
            <a:avLst/>
            <a:gdLst/>
            <a:ahLst/>
            <a:cxnLst/>
            <a:rect r="r" b="b" t="t" l="l"/>
            <a:pathLst>
              <a:path h="4664182" w="13039649">
                <a:moveTo>
                  <a:pt x="0" y="0"/>
                </a:moveTo>
                <a:lnTo>
                  <a:pt x="13039648" y="0"/>
                </a:lnTo>
                <a:lnTo>
                  <a:pt x="13039648" y="4664182"/>
                </a:lnTo>
                <a:lnTo>
                  <a:pt x="0" y="4664182"/>
                </a:lnTo>
                <a:lnTo>
                  <a:pt x="0" y="0"/>
                </a:lnTo>
                <a:close/>
              </a:path>
            </a:pathLst>
          </a:custGeom>
          <a:blipFill>
            <a:blip r:embed="rId10"/>
            <a:stretch>
              <a:fillRect l="0" t="0" r="0" b="0"/>
            </a:stretch>
          </a:blipFill>
        </p:spPr>
      </p:sp>
      <p:sp>
        <p:nvSpPr>
          <p:cNvPr name="TextBox 7" id="7"/>
          <p:cNvSpPr txBox="true"/>
          <p:nvPr/>
        </p:nvSpPr>
        <p:spPr>
          <a:xfrm rot="0">
            <a:off x="11434497" y="971550"/>
            <a:ext cx="4654872" cy="431800"/>
          </a:xfrm>
          <a:prstGeom prst="rect">
            <a:avLst/>
          </a:prstGeom>
        </p:spPr>
        <p:txBody>
          <a:bodyPr anchor="t" rtlCol="false" tIns="0" lIns="0" bIns="0" rIns="0">
            <a:spAutoFit/>
          </a:bodyPr>
          <a:lstStyle/>
          <a:p>
            <a:pPr algn="r">
              <a:lnSpc>
                <a:spcPts val="3500"/>
              </a:lnSpc>
            </a:pPr>
            <a:r>
              <a:rPr lang="en-US" sz="2500">
                <a:solidFill>
                  <a:srgbClr val="1D1D1B"/>
                </a:solidFill>
                <a:latin typeface="Dosis"/>
              </a:rPr>
              <a:t>SMK KRIAN 1</a:t>
            </a:r>
          </a:p>
        </p:txBody>
      </p:sp>
      <p:sp>
        <p:nvSpPr>
          <p:cNvPr name="TextBox 8" id="8"/>
          <p:cNvSpPr txBox="true"/>
          <p:nvPr/>
        </p:nvSpPr>
        <p:spPr>
          <a:xfrm rot="0">
            <a:off x="4043923" y="7213384"/>
            <a:ext cx="10200155" cy="2044916"/>
          </a:xfrm>
          <a:prstGeom prst="rect">
            <a:avLst/>
          </a:prstGeom>
        </p:spPr>
        <p:txBody>
          <a:bodyPr anchor="t" rtlCol="false" tIns="0" lIns="0" bIns="0" rIns="0">
            <a:spAutoFit/>
          </a:bodyPr>
          <a:lstStyle/>
          <a:p>
            <a:pPr algn="just">
              <a:lnSpc>
                <a:spcPts val="4091"/>
              </a:lnSpc>
            </a:pPr>
            <a:r>
              <a:rPr lang="en-US" sz="2922">
                <a:solidFill>
                  <a:srgbClr val="1D1D1B"/>
                </a:solidFill>
                <a:latin typeface="Dosis"/>
              </a:rPr>
              <a:t>Lalu, buatlah kode controller untuk fungsi tambah data dan create. Mengapa ada tulisan "show"? Itu digunakan untuk menampilkan tampilan tambah data saja, sedangkan untuk fungsi create adalah untuk membuat data pegawai.</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false" flipV="false" rot="0">
            <a:off x="14236319" y="5143500"/>
            <a:ext cx="5262918" cy="6432455"/>
          </a:xfrm>
          <a:custGeom>
            <a:avLst/>
            <a:gdLst/>
            <a:ahLst/>
            <a:cxnLst/>
            <a:rect r="r" b="b" t="t" l="l"/>
            <a:pathLst>
              <a:path h="6432455" w="5262918">
                <a:moveTo>
                  <a:pt x="0" y="0"/>
                </a:moveTo>
                <a:lnTo>
                  <a:pt x="5262918" y="0"/>
                </a:lnTo>
                <a:lnTo>
                  <a:pt x="5262918" y="6432455"/>
                </a:lnTo>
                <a:lnTo>
                  <a:pt x="0" y="6432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6001" y="-1214894"/>
            <a:ext cx="3476748" cy="3388249"/>
          </a:xfrm>
          <a:custGeom>
            <a:avLst/>
            <a:gdLst/>
            <a:ahLst/>
            <a:cxnLst/>
            <a:rect r="r" b="b" t="t" l="l"/>
            <a:pathLst>
              <a:path h="3388249" w="3476748">
                <a:moveTo>
                  <a:pt x="0" y="0"/>
                </a:moveTo>
                <a:lnTo>
                  <a:pt x="3476749" y="0"/>
                </a:lnTo>
                <a:lnTo>
                  <a:pt x="3476749" y="3388250"/>
                </a:lnTo>
                <a:lnTo>
                  <a:pt x="0" y="3388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705247" y="2173356"/>
            <a:ext cx="10531072" cy="6736898"/>
          </a:xfrm>
          <a:custGeom>
            <a:avLst/>
            <a:gdLst/>
            <a:ahLst/>
            <a:cxnLst/>
            <a:rect r="r" b="b" t="t" l="l"/>
            <a:pathLst>
              <a:path h="6736898" w="10531072">
                <a:moveTo>
                  <a:pt x="0" y="0"/>
                </a:moveTo>
                <a:lnTo>
                  <a:pt x="10531072" y="0"/>
                </a:lnTo>
                <a:lnTo>
                  <a:pt x="10531072" y="6736898"/>
                </a:lnTo>
                <a:lnTo>
                  <a:pt x="0" y="6736898"/>
                </a:lnTo>
                <a:lnTo>
                  <a:pt x="0" y="0"/>
                </a:lnTo>
                <a:close/>
              </a:path>
            </a:pathLst>
          </a:custGeom>
          <a:blipFill>
            <a:blip r:embed="rId8"/>
            <a:stretch>
              <a:fillRect l="0" t="0" r="0" b="0"/>
            </a:stretch>
          </a:blipFill>
        </p:spPr>
      </p:sp>
      <p:sp>
        <p:nvSpPr>
          <p:cNvPr name="TextBox 6" id="6"/>
          <p:cNvSpPr txBox="true"/>
          <p:nvPr/>
        </p:nvSpPr>
        <p:spPr>
          <a:xfrm rot="0">
            <a:off x="2115561" y="971550"/>
            <a:ext cx="4654872" cy="431800"/>
          </a:xfrm>
          <a:prstGeom prst="rect">
            <a:avLst/>
          </a:prstGeom>
        </p:spPr>
        <p:txBody>
          <a:bodyPr anchor="t" rtlCol="false" tIns="0" lIns="0" bIns="0" rIns="0">
            <a:spAutoFit/>
          </a:bodyPr>
          <a:lstStyle/>
          <a:p>
            <a:pPr>
              <a:lnSpc>
                <a:spcPts val="3500"/>
              </a:lnSpc>
            </a:pPr>
            <a:r>
              <a:rPr lang="en-US" sz="2500">
                <a:solidFill>
                  <a:srgbClr val="1D1D1B"/>
                </a:solidFill>
                <a:latin typeface="Dosis"/>
              </a:rPr>
              <a:t>SMK KRIAN 1</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true" flipV="false" rot="0">
            <a:off x="-1701139" y="5143500"/>
            <a:ext cx="5262918" cy="6432455"/>
          </a:xfrm>
          <a:custGeom>
            <a:avLst/>
            <a:gdLst/>
            <a:ahLst/>
            <a:cxnLst/>
            <a:rect r="r" b="b" t="t" l="l"/>
            <a:pathLst>
              <a:path h="6432455" w="5262918">
                <a:moveTo>
                  <a:pt x="5262918" y="0"/>
                </a:moveTo>
                <a:lnTo>
                  <a:pt x="0" y="0"/>
                </a:lnTo>
                <a:lnTo>
                  <a:pt x="0" y="6432455"/>
                </a:lnTo>
                <a:lnTo>
                  <a:pt x="5262918" y="6432455"/>
                </a:lnTo>
                <a:lnTo>
                  <a:pt x="52629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08701" y="-1214894"/>
            <a:ext cx="3476748" cy="3388249"/>
          </a:xfrm>
          <a:custGeom>
            <a:avLst/>
            <a:gdLst/>
            <a:ahLst/>
            <a:cxnLst/>
            <a:rect r="r" b="b" t="t" l="l"/>
            <a:pathLst>
              <a:path h="3388249" w="3476748">
                <a:moveTo>
                  <a:pt x="3476748" y="0"/>
                </a:moveTo>
                <a:lnTo>
                  <a:pt x="0" y="0"/>
                </a:lnTo>
                <a:lnTo>
                  <a:pt x="0" y="3388250"/>
                </a:lnTo>
                <a:lnTo>
                  <a:pt x="3476748" y="3388250"/>
                </a:lnTo>
                <a:lnTo>
                  <a:pt x="34767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4685"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true" rot="0">
            <a:off x="14548309" y="7461155"/>
            <a:ext cx="4246041" cy="4114800"/>
          </a:xfrm>
          <a:custGeom>
            <a:avLst/>
            <a:gdLst/>
            <a:ahLst/>
            <a:cxnLst/>
            <a:rect r="r" b="b" t="t" l="l"/>
            <a:pathLst>
              <a:path h="4114800" w="4246041">
                <a:moveTo>
                  <a:pt x="4246042" y="4114800"/>
                </a:moveTo>
                <a:lnTo>
                  <a:pt x="0" y="4114800"/>
                </a:lnTo>
                <a:lnTo>
                  <a:pt x="0" y="0"/>
                </a:lnTo>
                <a:lnTo>
                  <a:pt x="4246042" y="0"/>
                </a:lnTo>
                <a:lnTo>
                  <a:pt x="4246042"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616695" y="1712720"/>
            <a:ext cx="9482967" cy="6861561"/>
          </a:xfrm>
          <a:custGeom>
            <a:avLst/>
            <a:gdLst/>
            <a:ahLst/>
            <a:cxnLst/>
            <a:rect r="r" b="b" t="t" l="l"/>
            <a:pathLst>
              <a:path h="6861561" w="9482967">
                <a:moveTo>
                  <a:pt x="0" y="0"/>
                </a:moveTo>
                <a:lnTo>
                  <a:pt x="9482967" y="0"/>
                </a:lnTo>
                <a:lnTo>
                  <a:pt x="9482967" y="6861560"/>
                </a:lnTo>
                <a:lnTo>
                  <a:pt x="0" y="6861560"/>
                </a:lnTo>
                <a:lnTo>
                  <a:pt x="0" y="0"/>
                </a:lnTo>
                <a:close/>
              </a:path>
            </a:pathLst>
          </a:custGeom>
          <a:blipFill>
            <a:blip r:embed="rId10"/>
            <a:stretch>
              <a:fillRect l="0" t="0" r="0" b="0"/>
            </a:stretch>
          </a:blipFill>
        </p:spPr>
      </p:sp>
      <p:sp>
        <p:nvSpPr>
          <p:cNvPr name="TextBox 7" id="7"/>
          <p:cNvSpPr txBox="true"/>
          <p:nvPr/>
        </p:nvSpPr>
        <p:spPr>
          <a:xfrm rot="0">
            <a:off x="11434497" y="971550"/>
            <a:ext cx="4654872" cy="431800"/>
          </a:xfrm>
          <a:prstGeom prst="rect">
            <a:avLst/>
          </a:prstGeom>
        </p:spPr>
        <p:txBody>
          <a:bodyPr anchor="t" rtlCol="false" tIns="0" lIns="0" bIns="0" rIns="0">
            <a:spAutoFit/>
          </a:bodyPr>
          <a:lstStyle/>
          <a:p>
            <a:pPr algn="r">
              <a:lnSpc>
                <a:spcPts val="3500"/>
              </a:lnSpc>
            </a:pPr>
            <a:r>
              <a:rPr lang="en-US" sz="2500">
                <a:solidFill>
                  <a:srgbClr val="1D1D1B"/>
                </a:solidFill>
                <a:latin typeface="Dosis"/>
              </a:rPr>
              <a:t>SMK KRIAN 1</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false" flipV="false" rot="0">
            <a:off x="14236319" y="5143500"/>
            <a:ext cx="5262918" cy="6432455"/>
          </a:xfrm>
          <a:custGeom>
            <a:avLst/>
            <a:gdLst/>
            <a:ahLst/>
            <a:cxnLst/>
            <a:rect r="r" b="b" t="t" l="l"/>
            <a:pathLst>
              <a:path h="6432455" w="5262918">
                <a:moveTo>
                  <a:pt x="0" y="0"/>
                </a:moveTo>
                <a:lnTo>
                  <a:pt x="5262918" y="0"/>
                </a:lnTo>
                <a:lnTo>
                  <a:pt x="5262918" y="6432455"/>
                </a:lnTo>
                <a:lnTo>
                  <a:pt x="0" y="6432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6001" y="-1214894"/>
            <a:ext cx="3476748" cy="3388249"/>
          </a:xfrm>
          <a:custGeom>
            <a:avLst/>
            <a:gdLst/>
            <a:ahLst/>
            <a:cxnLst/>
            <a:rect r="r" b="b" t="t" l="l"/>
            <a:pathLst>
              <a:path h="3388249" w="3476748">
                <a:moveTo>
                  <a:pt x="0" y="0"/>
                </a:moveTo>
                <a:lnTo>
                  <a:pt x="3476749" y="0"/>
                </a:lnTo>
                <a:lnTo>
                  <a:pt x="3476749" y="3388250"/>
                </a:lnTo>
                <a:lnTo>
                  <a:pt x="0" y="3388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519314" y="2704647"/>
            <a:ext cx="13249373" cy="4877706"/>
          </a:xfrm>
          <a:custGeom>
            <a:avLst/>
            <a:gdLst/>
            <a:ahLst/>
            <a:cxnLst/>
            <a:rect r="r" b="b" t="t" l="l"/>
            <a:pathLst>
              <a:path h="4877706" w="13249373">
                <a:moveTo>
                  <a:pt x="0" y="0"/>
                </a:moveTo>
                <a:lnTo>
                  <a:pt x="13249372" y="0"/>
                </a:lnTo>
                <a:lnTo>
                  <a:pt x="13249372" y="4877706"/>
                </a:lnTo>
                <a:lnTo>
                  <a:pt x="0" y="4877706"/>
                </a:lnTo>
                <a:lnTo>
                  <a:pt x="0" y="0"/>
                </a:lnTo>
                <a:close/>
              </a:path>
            </a:pathLst>
          </a:custGeom>
          <a:blipFill>
            <a:blip r:embed="rId8"/>
            <a:stretch>
              <a:fillRect l="0" t="0" r="0" b="0"/>
            </a:stretch>
          </a:blipFill>
        </p:spPr>
      </p:sp>
      <p:sp>
        <p:nvSpPr>
          <p:cNvPr name="TextBox 6" id="6"/>
          <p:cNvSpPr txBox="true"/>
          <p:nvPr/>
        </p:nvSpPr>
        <p:spPr>
          <a:xfrm rot="0">
            <a:off x="2115561" y="971550"/>
            <a:ext cx="4654872" cy="431800"/>
          </a:xfrm>
          <a:prstGeom prst="rect">
            <a:avLst/>
          </a:prstGeom>
        </p:spPr>
        <p:txBody>
          <a:bodyPr anchor="t" rtlCol="false" tIns="0" lIns="0" bIns="0" rIns="0">
            <a:spAutoFit/>
          </a:bodyPr>
          <a:lstStyle/>
          <a:p>
            <a:pPr>
              <a:lnSpc>
                <a:spcPts val="3500"/>
              </a:lnSpc>
            </a:pPr>
            <a:r>
              <a:rPr lang="en-US" sz="2500">
                <a:solidFill>
                  <a:srgbClr val="1D1D1B"/>
                </a:solidFill>
                <a:latin typeface="Dosis"/>
              </a:rPr>
              <a:t>SMK KRIAN 1</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true" flipV="false" rot="0">
            <a:off x="-1701139" y="5143500"/>
            <a:ext cx="5262918" cy="6432455"/>
          </a:xfrm>
          <a:custGeom>
            <a:avLst/>
            <a:gdLst/>
            <a:ahLst/>
            <a:cxnLst/>
            <a:rect r="r" b="b" t="t" l="l"/>
            <a:pathLst>
              <a:path h="6432455" w="5262918">
                <a:moveTo>
                  <a:pt x="5262918" y="0"/>
                </a:moveTo>
                <a:lnTo>
                  <a:pt x="0" y="0"/>
                </a:lnTo>
                <a:lnTo>
                  <a:pt x="0" y="6432455"/>
                </a:lnTo>
                <a:lnTo>
                  <a:pt x="5262918" y="6432455"/>
                </a:lnTo>
                <a:lnTo>
                  <a:pt x="52629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08701" y="-1214894"/>
            <a:ext cx="3476748" cy="3388249"/>
          </a:xfrm>
          <a:custGeom>
            <a:avLst/>
            <a:gdLst/>
            <a:ahLst/>
            <a:cxnLst/>
            <a:rect r="r" b="b" t="t" l="l"/>
            <a:pathLst>
              <a:path h="3388249" w="3476748">
                <a:moveTo>
                  <a:pt x="3476748" y="0"/>
                </a:moveTo>
                <a:lnTo>
                  <a:pt x="0" y="0"/>
                </a:lnTo>
                <a:lnTo>
                  <a:pt x="0" y="3388250"/>
                </a:lnTo>
                <a:lnTo>
                  <a:pt x="3476748" y="3388250"/>
                </a:lnTo>
                <a:lnTo>
                  <a:pt x="34767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4685"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true" rot="0">
            <a:off x="14548309" y="7461155"/>
            <a:ext cx="4246041" cy="4114800"/>
          </a:xfrm>
          <a:custGeom>
            <a:avLst/>
            <a:gdLst/>
            <a:ahLst/>
            <a:cxnLst/>
            <a:rect r="r" b="b" t="t" l="l"/>
            <a:pathLst>
              <a:path h="4114800" w="4246041">
                <a:moveTo>
                  <a:pt x="4246042" y="4114800"/>
                </a:moveTo>
                <a:lnTo>
                  <a:pt x="0" y="4114800"/>
                </a:lnTo>
                <a:lnTo>
                  <a:pt x="0" y="0"/>
                </a:lnTo>
                <a:lnTo>
                  <a:pt x="4246042" y="0"/>
                </a:lnTo>
                <a:lnTo>
                  <a:pt x="4246042"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070140" y="2833981"/>
            <a:ext cx="12147720" cy="4960045"/>
          </a:xfrm>
          <a:custGeom>
            <a:avLst/>
            <a:gdLst/>
            <a:ahLst/>
            <a:cxnLst/>
            <a:rect r="r" b="b" t="t" l="l"/>
            <a:pathLst>
              <a:path h="4960045" w="12147720">
                <a:moveTo>
                  <a:pt x="0" y="0"/>
                </a:moveTo>
                <a:lnTo>
                  <a:pt x="12147720" y="0"/>
                </a:lnTo>
                <a:lnTo>
                  <a:pt x="12147720" y="4960045"/>
                </a:lnTo>
                <a:lnTo>
                  <a:pt x="0" y="4960045"/>
                </a:lnTo>
                <a:lnTo>
                  <a:pt x="0" y="0"/>
                </a:lnTo>
                <a:close/>
              </a:path>
            </a:pathLst>
          </a:custGeom>
          <a:blipFill>
            <a:blip r:embed="rId10"/>
            <a:stretch>
              <a:fillRect l="0" t="0" r="0" b="0"/>
            </a:stretch>
          </a:blipFill>
        </p:spPr>
      </p:sp>
      <p:sp>
        <p:nvSpPr>
          <p:cNvPr name="TextBox 7" id="7"/>
          <p:cNvSpPr txBox="true"/>
          <p:nvPr/>
        </p:nvSpPr>
        <p:spPr>
          <a:xfrm rot="0">
            <a:off x="11434497" y="971550"/>
            <a:ext cx="4654872" cy="431800"/>
          </a:xfrm>
          <a:prstGeom prst="rect">
            <a:avLst/>
          </a:prstGeom>
        </p:spPr>
        <p:txBody>
          <a:bodyPr anchor="t" rtlCol="false" tIns="0" lIns="0" bIns="0" rIns="0">
            <a:spAutoFit/>
          </a:bodyPr>
          <a:lstStyle/>
          <a:p>
            <a:pPr algn="r">
              <a:lnSpc>
                <a:spcPts val="3500"/>
              </a:lnSpc>
            </a:pPr>
            <a:r>
              <a:rPr lang="en-US" sz="2500">
                <a:solidFill>
                  <a:srgbClr val="1D1D1B"/>
                </a:solidFill>
                <a:latin typeface="Dosis"/>
              </a:rPr>
              <a:t>SMK KRIAN 1</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false" flipV="false" rot="0">
            <a:off x="14236319" y="5143500"/>
            <a:ext cx="5262918" cy="6432455"/>
          </a:xfrm>
          <a:custGeom>
            <a:avLst/>
            <a:gdLst/>
            <a:ahLst/>
            <a:cxnLst/>
            <a:rect r="r" b="b" t="t" l="l"/>
            <a:pathLst>
              <a:path h="6432455" w="5262918">
                <a:moveTo>
                  <a:pt x="0" y="0"/>
                </a:moveTo>
                <a:lnTo>
                  <a:pt x="5262918" y="0"/>
                </a:lnTo>
                <a:lnTo>
                  <a:pt x="5262918" y="6432455"/>
                </a:lnTo>
                <a:lnTo>
                  <a:pt x="0" y="6432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6001" y="-1214894"/>
            <a:ext cx="3476748" cy="3388249"/>
          </a:xfrm>
          <a:custGeom>
            <a:avLst/>
            <a:gdLst/>
            <a:ahLst/>
            <a:cxnLst/>
            <a:rect r="r" b="b" t="t" l="l"/>
            <a:pathLst>
              <a:path h="3388249" w="3476748">
                <a:moveTo>
                  <a:pt x="0" y="0"/>
                </a:moveTo>
                <a:lnTo>
                  <a:pt x="3476749" y="0"/>
                </a:lnTo>
                <a:lnTo>
                  <a:pt x="3476749" y="3388250"/>
                </a:lnTo>
                <a:lnTo>
                  <a:pt x="0" y="3388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213232" y="2262458"/>
            <a:ext cx="9023087" cy="6613438"/>
          </a:xfrm>
          <a:custGeom>
            <a:avLst/>
            <a:gdLst/>
            <a:ahLst/>
            <a:cxnLst/>
            <a:rect r="r" b="b" t="t" l="l"/>
            <a:pathLst>
              <a:path h="6613438" w="9023087">
                <a:moveTo>
                  <a:pt x="0" y="0"/>
                </a:moveTo>
                <a:lnTo>
                  <a:pt x="9023087" y="0"/>
                </a:lnTo>
                <a:lnTo>
                  <a:pt x="9023087" y="6613438"/>
                </a:lnTo>
                <a:lnTo>
                  <a:pt x="0" y="6613438"/>
                </a:lnTo>
                <a:lnTo>
                  <a:pt x="0" y="0"/>
                </a:lnTo>
                <a:close/>
              </a:path>
            </a:pathLst>
          </a:custGeom>
          <a:blipFill>
            <a:blip r:embed="rId8"/>
            <a:stretch>
              <a:fillRect l="0" t="0" r="0" b="0"/>
            </a:stretch>
          </a:blipFill>
        </p:spPr>
      </p:sp>
      <p:sp>
        <p:nvSpPr>
          <p:cNvPr name="TextBox 6" id="6"/>
          <p:cNvSpPr txBox="true"/>
          <p:nvPr/>
        </p:nvSpPr>
        <p:spPr>
          <a:xfrm rot="0">
            <a:off x="2115561" y="971550"/>
            <a:ext cx="4654872" cy="431800"/>
          </a:xfrm>
          <a:prstGeom prst="rect">
            <a:avLst/>
          </a:prstGeom>
        </p:spPr>
        <p:txBody>
          <a:bodyPr anchor="t" rtlCol="false" tIns="0" lIns="0" bIns="0" rIns="0">
            <a:spAutoFit/>
          </a:bodyPr>
          <a:lstStyle/>
          <a:p>
            <a:pPr>
              <a:lnSpc>
                <a:spcPts val="3500"/>
              </a:lnSpc>
            </a:pPr>
            <a:r>
              <a:rPr lang="en-US" sz="2500">
                <a:solidFill>
                  <a:srgbClr val="1D1D1B"/>
                </a:solidFill>
                <a:latin typeface="Dosis"/>
              </a:rPr>
              <a:t>SMK KRIAN 1</a:t>
            </a:r>
          </a:p>
        </p:txBody>
      </p:sp>
      <p:sp>
        <p:nvSpPr>
          <p:cNvPr name="TextBox 7" id="7"/>
          <p:cNvSpPr txBox="true"/>
          <p:nvPr/>
        </p:nvSpPr>
        <p:spPr>
          <a:xfrm rot="0">
            <a:off x="860818" y="4316640"/>
            <a:ext cx="3582179" cy="1596570"/>
          </a:xfrm>
          <a:prstGeom prst="rect">
            <a:avLst/>
          </a:prstGeom>
        </p:spPr>
        <p:txBody>
          <a:bodyPr anchor="t" rtlCol="false" tIns="0" lIns="0" bIns="0" rIns="0">
            <a:spAutoFit/>
          </a:bodyPr>
          <a:lstStyle/>
          <a:p>
            <a:pPr>
              <a:lnSpc>
                <a:spcPts val="4307"/>
              </a:lnSpc>
              <a:spcBef>
                <a:spcPct val="0"/>
              </a:spcBef>
            </a:pPr>
            <a:r>
              <a:rPr lang="en-US" sz="3076">
                <a:solidFill>
                  <a:srgbClr val="1D1D1B"/>
                </a:solidFill>
                <a:latin typeface="Dosis"/>
              </a:rPr>
              <a:t>Pada gambar tersebut yaitu membuat kerangka Editpegawai</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true" flipV="false" rot="0">
            <a:off x="-1701139" y="5143500"/>
            <a:ext cx="5262918" cy="6432455"/>
          </a:xfrm>
          <a:custGeom>
            <a:avLst/>
            <a:gdLst/>
            <a:ahLst/>
            <a:cxnLst/>
            <a:rect r="r" b="b" t="t" l="l"/>
            <a:pathLst>
              <a:path h="6432455" w="5262918">
                <a:moveTo>
                  <a:pt x="5262918" y="0"/>
                </a:moveTo>
                <a:lnTo>
                  <a:pt x="0" y="0"/>
                </a:lnTo>
                <a:lnTo>
                  <a:pt x="0" y="6432455"/>
                </a:lnTo>
                <a:lnTo>
                  <a:pt x="5262918" y="6432455"/>
                </a:lnTo>
                <a:lnTo>
                  <a:pt x="52629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08701" y="-1214894"/>
            <a:ext cx="3476748" cy="3388249"/>
          </a:xfrm>
          <a:custGeom>
            <a:avLst/>
            <a:gdLst/>
            <a:ahLst/>
            <a:cxnLst/>
            <a:rect r="r" b="b" t="t" l="l"/>
            <a:pathLst>
              <a:path h="3388249" w="3476748">
                <a:moveTo>
                  <a:pt x="3476748" y="0"/>
                </a:moveTo>
                <a:lnTo>
                  <a:pt x="0" y="0"/>
                </a:lnTo>
                <a:lnTo>
                  <a:pt x="0" y="3388250"/>
                </a:lnTo>
                <a:lnTo>
                  <a:pt x="3476748" y="3388250"/>
                </a:lnTo>
                <a:lnTo>
                  <a:pt x="34767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4685"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true" rot="0">
            <a:off x="14548309" y="7461155"/>
            <a:ext cx="4246041" cy="4114800"/>
          </a:xfrm>
          <a:custGeom>
            <a:avLst/>
            <a:gdLst/>
            <a:ahLst/>
            <a:cxnLst/>
            <a:rect r="r" b="b" t="t" l="l"/>
            <a:pathLst>
              <a:path h="4114800" w="4246041">
                <a:moveTo>
                  <a:pt x="4246042" y="4114800"/>
                </a:moveTo>
                <a:lnTo>
                  <a:pt x="0" y="4114800"/>
                </a:lnTo>
                <a:lnTo>
                  <a:pt x="0" y="0"/>
                </a:lnTo>
                <a:lnTo>
                  <a:pt x="4246042" y="0"/>
                </a:lnTo>
                <a:lnTo>
                  <a:pt x="4246042"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561779" y="2173356"/>
            <a:ext cx="11124133" cy="4539243"/>
          </a:xfrm>
          <a:custGeom>
            <a:avLst/>
            <a:gdLst/>
            <a:ahLst/>
            <a:cxnLst/>
            <a:rect r="r" b="b" t="t" l="l"/>
            <a:pathLst>
              <a:path h="4539243" w="11124133">
                <a:moveTo>
                  <a:pt x="0" y="0"/>
                </a:moveTo>
                <a:lnTo>
                  <a:pt x="11124132" y="0"/>
                </a:lnTo>
                <a:lnTo>
                  <a:pt x="11124132" y="4539243"/>
                </a:lnTo>
                <a:lnTo>
                  <a:pt x="0" y="4539243"/>
                </a:lnTo>
                <a:lnTo>
                  <a:pt x="0" y="0"/>
                </a:lnTo>
                <a:close/>
              </a:path>
            </a:pathLst>
          </a:custGeom>
          <a:blipFill>
            <a:blip r:embed="rId10"/>
            <a:stretch>
              <a:fillRect l="0" t="0" r="0" b="0"/>
            </a:stretch>
          </a:blipFill>
        </p:spPr>
      </p:sp>
      <p:sp>
        <p:nvSpPr>
          <p:cNvPr name="TextBox 7" id="7"/>
          <p:cNvSpPr txBox="true"/>
          <p:nvPr/>
        </p:nvSpPr>
        <p:spPr>
          <a:xfrm rot="0">
            <a:off x="11434497" y="971550"/>
            <a:ext cx="4654872" cy="431800"/>
          </a:xfrm>
          <a:prstGeom prst="rect">
            <a:avLst/>
          </a:prstGeom>
        </p:spPr>
        <p:txBody>
          <a:bodyPr anchor="t" rtlCol="false" tIns="0" lIns="0" bIns="0" rIns="0">
            <a:spAutoFit/>
          </a:bodyPr>
          <a:lstStyle/>
          <a:p>
            <a:pPr algn="r">
              <a:lnSpc>
                <a:spcPts val="3500"/>
              </a:lnSpc>
            </a:pPr>
            <a:r>
              <a:rPr lang="en-US" sz="2500">
                <a:solidFill>
                  <a:srgbClr val="1D1D1B"/>
                </a:solidFill>
                <a:latin typeface="Dosis"/>
              </a:rPr>
              <a:t>SMK KRIAN 1</a:t>
            </a:r>
          </a:p>
        </p:txBody>
      </p:sp>
      <p:sp>
        <p:nvSpPr>
          <p:cNvPr name="TextBox 8" id="8"/>
          <p:cNvSpPr txBox="true"/>
          <p:nvPr/>
        </p:nvSpPr>
        <p:spPr>
          <a:xfrm rot="0">
            <a:off x="4053354" y="7202716"/>
            <a:ext cx="10181293" cy="1613473"/>
          </a:xfrm>
          <a:prstGeom prst="rect">
            <a:avLst/>
          </a:prstGeom>
        </p:spPr>
        <p:txBody>
          <a:bodyPr anchor="t" rtlCol="false" tIns="0" lIns="0" bIns="0" rIns="0">
            <a:spAutoFit/>
          </a:bodyPr>
          <a:lstStyle/>
          <a:p>
            <a:pPr>
              <a:lnSpc>
                <a:spcPts val="4381"/>
              </a:lnSpc>
              <a:spcBef>
                <a:spcPct val="0"/>
              </a:spcBef>
            </a:pPr>
            <a:r>
              <a:rPr lang="en-US" sz="3129">
                <a:solidFill>
                  <a:srgbClr val="1D1D1B"/>
                </a:solidFill>
                <a:latin typeface="Dosis"/>
              </a:rPr>
              <a:t>Lalu, buatlah kode controller untuk fungsi edit data dan update. Tulisan edit digunakan untuk menampilkan tampilan edit data saja, sedangkan untuk fungsi update adalah untuk mengupdatenya.</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false" flipV="false" rot="0">
            <a:off x="14236319" y="5143500"/>
            <a:ext cx="5262918" cy="6432455"/>
          </a:xfrm>
          <a:custGeom>
            <a:avLst/>
            <a:gdLst/>
            <a:ahLst/>
            <a:cxnLst/>
            <a:rect r="r" b="b" t="t" l="l"/>
            <a:pathLst>
              <a:path h="6432455" w="5262918">
                <a:moveTo>
                  <a:pt x="0" y="0"/>
                </a:moveTo>
                <a:lnTo>
                  <a:pt x="5262918" y="0"/>
                </a:lnTo>
                <a:lnTo>
                  <a:pt x="5262918" y="6432455"/>
                </a:lnTo>
                <a:lnTo>
                  <a:pt x="0" y="6432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6001" y="-1214894"/>
            <a:ext cx="3476748" cy="3388249"/>
          </a:xfrm>
          <a:custGeom>
            <a:avLst/>
            <a:gdLst/>
            <a:ahLst/>
            <a:cxnLst/>
            <a:rect r="r" b="b" t="t" l="l"/>
            <a:pathLst>
              <a:path h="3388249" w="3476748">
                <a:moveTo>
                  <a:pt x="0" y="0"/>
                </a:moveTo>
                <a:lnTo>
                  <a:pt x="3476749" y="0"/>
                </a:lnTo>
                <a:lnTo>
                  <a:pt x="3476749" y="3388250"/>
                </a:lnTo>
                <a:lnTo>
                  <a:pt x="0" y="3388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050383" y="2512094"/>
            <a:ext cx="11208917" cy="2631406"/>
          </a:xfrm>
          <a:custGeom>
            <a:avLst/>
            <a:gdLst/>
            <a:ahLst/>
            <a:cxnLst/>
            <a:rect r="r" b="b" t="t" l="l"/>
            <a:pathLst>
              <a:path h="2631406" w="11208917">
                <a:moveTo>
                  <a:pt x="0" y="0"/>
                </a:moveTo>
                <a:lnTo>
                  <a:pt x="11208917" y="0"/>
                </a:lnTo>
                <a:lnTo>
                  <a:pt x="11208917" y="2631406"/>
                </a:lnTo>
                <a:lnTo>
                  <a:pt x="0" y="2631406"/>
                </a:lnTo>
                <a:lnTo>
                  <a:pt x="0" y="0"/>
                </a:lnTo>
                <a:close/>
              </a:path>
            </a:pathLst>
          </a:custGeom>
          <a:blipFill>
            <a:blip r:embed="rId8"/>
            <a:stretch>
              <a:fillRect l="0" t="0" r="0" b="0"/>
            </a:stretch>
          </a:blipFill>
        </p:spPr>
      </p:sp>
      <p:sp>
        <p:nvSpPr>
          <p:cNvPr name="Freeform 6" id="6"/>
          <p:cNvSpPr/>
          <p:nvPr/>
        </p:nvSpPr>
        <p:spPr>
          <a:xfrm flipH="false" flipV="false" rot="0">
            <a:off x="1716573" y="5775367"/>
            <a:ext cx="11250599" cy="2999203"/>
          </a:xfrm>
          <a:custGeom>
            <a:avLst/>
            <a:gdLst/>
            <a:ahLst/>
            <a:cxnLst/>
            <a:rect r="r" b="b" t="t" l="l"/>
            <a:pathLst>
              <a:path h="2999203" w="11250599">
                <a:moveTo>
                  <a:pt x="0" y="0"/>
                </a:moveTo>
                <a:lnTo>
                  <a:pt x="11250599" y="0"/>
                </a:lnTo>
                <a:lnTo>
                  <a:pt x="11250599" y="2999203"/>
                </a:lnTo>
                <a:lnTo>
                  <a:pt x="0" y="2999203"/>
                </a:lnTo>
                <a:lnTo>
                  <a:pt x="0" y="0"/>
                </a:lnTo>
                <a:close/>
              </a:path>
            </a:pathLst>
          </a:custGeom>
          <a:blipFill>
            <a:blip r:embed="rId9"/>
            <a:stretch>
              <a:fillRect l="0" t="0" r="0" b="0"/>
            </a:stretch>
          </a:blipFill>
        </p:spPr>
      </p:sp>
      <p:sp>
        <p:nvSpPr>
          <p:cNvPr name="TextBox 7" id="7"/>
          <p:cNvSpPr txBox="true"/>
          <p:nvPr/>
        </p:nvSpPr>
        <p:spPr>
          <a:xfrm rot="0">
            <a:off x="2115561" y="971550"/>
            <a:ext cx="4654872" cy="431800"/>
          </a:xfrm>
          <a:prstGeom prst="rect">
            <a:avLst/>
          </a:prstGeom>
        </p:spPr>
        <p:txBody>
          <a:bodyPr anchor="t" rtlCol="false" tIns="0" lIns="0" bIns="0" rIns="0">
            <a:spAutoFit/>
          </a:bodyPr>
          <a:lstStyle/>
          <a:p>
            <a:pPr>
              <a:lnSpc>
                <a:spcPts val="3500"/>
              </a:lnSpc>
            </a:pPr>
            <a:r>
              <a:rPr lang="en-US" sz="2500">
                <a:solidFill>
                  <a:srgbClr val="1D1D1B"/>
                </a:solidFill>
                <a:latin typeface="Dosis"/>
              </a:rPr>
              <a:t>SMK KRIAN 1</a:t>
            </a:r>
          </a:p>
        </p:txBody>
      </p:sp>
      <p:sp>
        <p:nvSpPr>
          <p:cNvPr name="TextBox 8" id="8"/>
          <p:cNvSpPr txBox="true"/>
          <p:nvPr/>
        </p:nvSpPr>
        <p:spPr>
          <a:xfrm rot="0">
            <a:off x="1028700" y="2686092"/>
            <a:ext cx="4347055" cy="1746250"/>
          </a:xfrm>
          <a:prstGeom prst="rect">
            <a:avLst/>
          </a:prstGeom>
        </p:spPr>
        <p:txBody>
          <a:bodyPr anchor="t" rtlCol="false" tIns="0" lIns="0" bIns="0" rIns="0">
            <a:spAutoFit/>
          </a:bodyPr>
          <a:lstStyle/>
          <a:p>
            <a:pPr>
              <a:lnSpc>
                <a:spcPts val="3500"/>
              </a:lnSpc>
              <a:spcBef>
                <a:spcPct val="0"/>
              </a:spcBef>
            </a:pPr>
            <a:r>
              <a:rPr lang="en-US" sz="2500">
                <a:solidFill>
                  <a:srgbClr val="1D1D1B"/>
                </a:solidFill>
                <a:latin typeface="Dosis"/>
              </a:rPr>
              <a:t>Langkah selanjutnya adalah membuat route untuk edit dan delete agar data tersebut masuk ke dalam database.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false" flipV="false" rot="0">
            <a:off x="14236319" y="5143500"/>
            <a:ext cx="5262918" cy="6432455"/>
          </a:xfrm>
          <a:custGeom>
            <a:avLst/>
            <a:gdLst/>
            <a:ahLst/>
            <a:cxnLst/>
            <a:rect r="r" b="b" t="t" l="l"/>
            <a:pathLst>
              <a:path h="6432455" w="5262918">
                <a:moveTo>
                  <a:pt x="0" y="0"/>
                </a:moveTo>
                <a:lnTo>
                  <a:pt x="5262918" y="0"/>
                </a:lnTo>
                <a:lnTo>
                  <a:pt x="5262918" y="6432455"/>
                </a:lnTo>
                <a:lnTo>
                  <a:pt x="0" y="6432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6001" y="-1214894"/>
            <a:ext cx="3476748" cy="3388249"/>
          </a:xfrm>
          <a:custGeom>
            <a:avLst/>
            <a:gdLst/>
            <a:ahLst/>
            <a:cxnLst/>
            <a:rect r="r" b="b" t="t" l="l"/>
            <a:pathLst>
              <a:path h="3388249" w="3476748">
                <a:moveTo>
                  <a:pt x="0" y="0"/>
                </a:moveTo>
                <a:lnTo>
                  <a:pt x="3476749" y="0"/>
                </a:lnTo>
                <a:lnTo>
                  <a:pt x="3476749" y="3388250"/>
                </a:lnTo>
                <a:lnTo>
                  <a:pt x="0" y="3388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144000" y="2714154"/>
            <a:ext cx="7723778" cy="6544146"/>
          </a:xfrm>
          <a:custGeom>
            <a:avLst/>
            <a:gdLst/>
            <a:ahLst/>
            <a:cxnLst/>
            <a:rect r="r" b="b" t="t" l="l"/>
            <a:pathLst>
              <a:path h="6544146" w="7723778">
                <a:moveTo>
                  <a:pt x="0" y="0"/>
                </a:moveTo>
                <a:lnTo>
                  <a:pt x="7723778" y="0"/>
                </a:lnTo>
                <a:lnTo>
                  <a:pt x="7723778" y="6544146"/>
                </a:lnTo>
                <a:lnTo>
                  <a:pt x="0" y="65441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28700"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028700" y="2261277"/>
            <a:ext cx="8115300" cy="2289810"/>
          </a:xfrm>
          <a:prstGeom prst="rect">
            <a:avLst/>
          </a:prstGeom>
        </p:spPr>
        <p:txBody>
          <a:bodyPr anchor="t" rtlCol="false" tIns="0" lIns="0" bIns="0" rIns="0">
            <a:spAutoFit/>
          </a:bodyPr>
          <a:lstStyle/>
          <a:p>
            <a:pPr>
              <a:lnSpc>
                <a:spcPts val="8820"/>
              </a:lnSpc>
            </a:pPr>
            <a:r>
              <a:rPr lang="en-US" sz="9000">
                <a:solidFill>
                  <a:srgbClr val="1D1D1B"/>
                </a:solidFill>
                <a:latin typeface="Fredoka One"/>
              </a:rPr>
              <a:t>APA ITU</a:t>
            </a:r>
            <a:r>
              <a:rPr lang="en-US" sz="9000">
                <a:solidFill>
                  <a:srgbClr val="E86166"/>
                </a:solidFill>
                <a:latin typeface="Fredoka One"/>
              </a:rPr>
              <a:t> LARAVEL?</a:t>
            </a:r>
          </a:p>
        </p:txBody>
      </p:sp>
      <p:sp>
        <p:nvSpPr>
          <p:cNvPr name="TextBox 7" id="7"/>
          <p:cNvSpPr txBox="true"/>
          <p:nvPr/>
        </p:nvSpPr>
        <p:spPr>
          <a:xfrm rot="0">
            <a:off x="2115561" y="971550"/>
            <a:ext cx="4654872" cy="431800"/>
          </a:xfrm>
          <a:prstGeom prst="rect">
            <a:avLst/>
          </a:prstGeom>
        </p:spPr>
        <p:txBody>
          <a:bodyPr anchor="t" rtlCol="false" tIns="0" lIns="0" bIns="0" rIns="0">
            <a:spAutoFit/>
          </a:bodyPr>
          <a:lstStyle/>
          <a:p>
            <a:pPr>
              <a:lnSpc>
                <a:spcPts val="3500"/>
              </a:lnSpc>
            </a:pPr>
            <a:r>
              <a:rPr lang="en-US" sz="2500">
                <a:solidFill>
                  <a:srgbClr val="1D1D1B"/>
                </a:solidFill>
                <a:latin typeface="Dosis"/>
              </a:rPr>
              <a:t>SMK KRIAN 1</a:t>
            </a:r>
          </a:p>
        </p:txBody>
      </p:sp>
      <p:sp>
        <p:nvSpPr>
          <p:cNvPr name="TextBox 8" id="8"/>
          <p:cNvSpPr txBox="true"/>
          <p:nvPr/>
        </p:nvSpPr>
        <p:spPr>
          <a:xfrm rot="0">
            <a:off x="1028700" y="4868267"/>
            <a:ext cx="7531740" cy="4291550"/>
          </a:xfrm>
          <a:prstGeom prst="rect">
            <a:avLst/>
          </a:prstGeom>
        </p:spPr>
        <p:txBody>
          <a:bodyPr anchor="t" rtlCol="false" tIns="0" lIns="0" bIns="0" rIns="0">
            <a:spAutoFit/>
          </a:bodyPr>
          <a:lstStyle/>
          <a:p>
            <a:pPr algn="just">
              <a:lnSpc>
                <a:spcPts val="3449"/>
              </a:lnSpc>
            </a:pPr>
            <a:r>
              <a:rPr lang="en-US" sz="2464">
                <a:solidFill>
                  <a:srgbClr val="1D1D1B"/>
                </a:solidFill>
                <a:latin typeface="Dosis"/>
              </a:rPr>
              <a:t>Laravel adalah sebuah framework pengembangan web berbasis PHP yang dirancang untuk memudahkan pengembangan aplikasi web dengan menyediakan berbagai fitur dan alat yang powerful. Laravel memberikan pendekatan yang elegan dan ekspresif dalam menulis kode dengan menyederhanakan tugas umum yang ditemui dalam pengembangan web. Laravel telah menjadi salah satu framework PHP yang paling populer dan umum digunakan dalam pengembangan web modern karena keandalannya, produktivitas tinggi, dan arsitektur yang bersih.</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true" flipV="false" rot="0">
            <a:off x="-1701139" y="5143500"/>
            <a:ext cx="5262918" cy="6432455"/>
          </a:xfrm>
          <a:custGeom>
            <a:avLst/>
            <a:gdLst/>
            <a:ahLst/>
            <a:cxnLst/>
            <a:rect r="r" b="b" t="t" l="l"/>
            <a:pathLst>
              <a:path h="6432455" w="5262918">
                <a:moveTo>
                  <a:pt x="5262918" y="0"/>
                </a:moveTo>
                <a:lnTo>
                  <a:pt x="0" y="0"/>
                </a:lnTo>
                <a:lnTo>
                  <a:pt x="0" y="6432455"/>
                </a:lnTo>
                <a:lnTo>
                  <a:pt x="5262918" y="6432455"/>
                </a:lnTo>
                <a:lnTo>
                  <a:pt x="52629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08701" y="-1214894"/>
            <a:ext cx="3476748" cy="3388249"/>
          </a:xfrm>
          <a:custGeom>
            <a:avLst/>
            <a:gdLst/>
            <a:ahLst/>
            <a:cxnLst/>
            <a:rect r="r" b="b" t="t" l="l"/>
            <a:pathLst>
              <a:path h="3388249" w="3476748">
                <a:moveTo>
                  <a:pt x="3476748" y="0"/>
                </a:moveTo>
                <a:lnTo>
                  <a:pt x="0" y="0"/>
                </a:lnTo>
                <a:lnTo>
                  <a:pt x="0" y="3388250"/>
                </a:lnTo>
                <a:lnTo>
                  <a:pt x="3476748" y="3388250"/>
                </a:lnTo>
                <a:lnTo>
                  <a:pt x="34767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4685"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true" rot="0">
            <a:off x="14548309" y="7461155"/>
            <a:ext cx="4246041" cy="4114800"/>
          </a:xfrm>
          <a:custGeom>
            <a:avLst/>
            <a:gdLst/>
            <a:ahLst/>
            <a:cxnLst/>
            <a:rect r="r" b="b" t="t" l="l"/>
            <a:pathLst>
              <a:path h="4114800" w="4246041">
                <a:moveTo>
                  <a:pt x="4246042" y="4114800"/>
                </a:moveTo>
                <a:lnTo>
                  <a:pt x="0" y="4114800"/>
                </a:lnTo>
                <a:lnTo>
                  <a:pt x="0" y="0"/>
                </a:lnTo>
                <a:lnTo>
                  <a:pt x="4246042" y="0"/>
                </a:lnTo>
                <a:lnTo>
                  <a:pt x="4246042"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874802" y="2747400"/>
            <a:ext cx="14538396" cy="4713756"/>
          </a:xfrm>
          <a:custGeom>
            <a:avLst/>
            <a:gdLst/>
            <a:ahLst/>
            <a:cxnLst/>
            <a:rect r="r" b="b" t="t" l="l"/>
            <a:pathLst>
              <a:path h="4713756" w="14538396">
                <a:moveTo>
                  <a:pt x="0" y="0"/>
                </a:moveTo>
                <a:lnTo>
                  <a:pt x="14538396" y="0"/>
                </a:lnTo>
                <a:lnTo>
                  <a:pt x="14538396" y="4713755"/>
                </a:lnTo>
                <a:lnTo>
                  <a:pt x="0" y="4713755"/>
                </a:lnTo>
                <a:lnTo>
                  <a:pt x="0" y="0"/>
                </a:lnTo>
                <a:close/>
              </a:path>
            </a:pathLst>
          </a:custGeom>
          <a:blipFill>
            <a:blip r:embed="rId10"/>
            <a:stretch>
              <a:fillRect l="0" t="0" r="0" b="0"/>
            </a:stretch>
          </a:blipFill>
        </p:spPr>
      </p:sp>
      <p:sp>
        <p:nvSpPr>
          <p:cNvPr name="TextBox 7" id="7"/>
          <p:cNvSpPr txBox="true"/>
          <p:nvPr/>
        </p:nvSpPr>
        <p:spPr>
          <a:xfrm rot="0">
            <a:off x="11434497" y="971550"/>
            <a:ext cx="4654872" cy="431800"/>
          </a:xfrm>
          <a:prstGeom prst="rect">
            <a:avLst/>
          </a:prstGeom>
        </p:spPr>
        <p:txBody>
          <a:bodyPr anchor="t" rtlCol="false" tIns="0" lIns="0" bIns="0" rIns="0">
            <a:spAutoFit/>
          </a:bodyPr>
          <a:lstStyle/>
          <a:p>
            <a:pPr algn="r">
              <a:lnSpc>
                <a:spcPts val="3500"/>
              </a:lnSpc>
            </a:pPr>
            <a:r>
              <a:rPr lang="en-US" sz="2500">
                <a:solidFill>
                  <a:srgbClr val="1D1D1B"/>
                </a:solidFill>
                <a:latin typeface="Dosis"/>
              </a:rPr>
              <a:t>SMK KRIAN 1</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false" flipV="false" rot="0">
            <a:off x="14236319" y="5143500"/>
            <a:ext cx="5262918" cy="6432455"/>
          </a:xfrm>
          <a:custGeom>
            <a:avLst/>
            <a:gdLst/>
            <a:ahLst/>
            <a:cxnLst/>
            <a:rect r="r" b="b" t="t" l="l"/>
            <a:pathLst>
              <a:path h="6432455" w="5262918">
                <a:moveTo>
                  <a:pt x="0" y="0"/>
                </a:moveTo>
                <a:lnTo>
                  <a:pt x="5262918" y="0"/>
                </a:lnTo>
                <a:lnTo>
                  <a:pt x="5262918" y="6432455"/>
                </a:lnTo>
                <a:lnTo>
                  <a:pt x="0" y="6432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6001" y="-1214894"/>
            <a:ext cx="3476748" cy="3388249"/>
          </a:xfrm>
          <a:custGeom>
            <a:avLst/>
            <a:gdLst/>
            <a:ahLst/>
            <a:cxnLst/>
            <a:rect r="r" b="b" t="t" l="l"/>
            <a:pathLst>
              <a:path h="3388249" w="3476748">
                <a:moveTo>
                  <a:pt x="0" y="0"/>
                </a:moveTo>
                <a:lnTo>
                  <a:pt x="3476749" y="0"/>
                </a:lnTo>
                <a:lnTo>
                  <a:pt x="3476749" y="3388250"/>
                </a:lnTo>
                <a:lnTo>
                  <a:pt x="0" y="3388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698462" y="2948295"/>
            <a:ext cx="14003171" cy="4903521"/>
          </a:xfrm>
          <a:custGeom>
            <a:avLst/>
            <a:gdLst/>
            <a:ahLst/>
            <a:cxnLst/>
            <a:rect r="r" b="b" t="t" l="l"/>
            <a:pathLst>
              <a:path h="4903521" w="14003171">
                <a:moveTo>
                  <a:pt x="0" y="0"/>
                </a:moveTo>
                <a:lnTo>
                  <a:pt x="14003170" y="0"/>
                </a:lnTo>
                <a:lnTo>
                  <a:pt x="14003170" y="4903522"/>
                </a:lnTo>
                <a:lnTo>
                  <a:pt x="0" y="4903522"/>
                </a:lnTo>
                <a:lnTo>
                  <a:pt x="0" y="0"/>
                </a:lnTo>
                <a:close/>
              </a:path>
            </a:pathLst>
          </a:custGeom>
          <a:blipFill>
            <a:blip r:embed="rId8"/>
            <a:stretch>
              <a:fillRect l="0" t="0" r="0" b="0"/>
            </a:stretch>
          </a:blipFill>
        </p:spPr>
      </p:sp>
      <p:sp>
        <p:nvSpPr>
          <p:cNvPr name="TextBox 6" id="6"/>
          <p:cNvSpPr txBox="true"/>
          <p:nvPr/>
        </p:nvSpPr>
        <p:spPr>
          <a:xfrm rot="0">
            <a:off x="2115561" y="971550"/>
            <a:ext cx="4654872" cy="431800"/>
          </a:xfrm>
          <a:prstGeom prst="rect">
            <a:avLst/>
          </a:prstGeom>
        </p:spPr>
        <p:txBody>
          <a:bodyPr anchor="t" rtlCol="false" tIns="0" lIns="0" bIns="0" rIns="0">
            <a:spAutoFit/>
          </a:bodyPr>
          <a:lstStyle/>
          <a:p>
            <a:pPr>
              <a:lnSpc>
                <a:spcPts val="3500"/>
              </a:lnSpc>
            </a:pPr>
            <a:r>
              <a:rPr lang="en-US" sz="2500">
                <a:solidFill>
                  <a:srgbClr val="1D1D1B"/>
                </a:solidFill>
                <a:latin typeface="Dosis"/>
              </a:rPr>
              <a:t>SMK KRIAN 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true" flipV="false" rot="0">
            <a:off x="-1701139" y="5143500"/>
            <a:ext cx="5262918" cy="6432455"/>
          </a:xfrm>
          <a:custGeom>
            <a:avLst/>
            <a:gdLst/>
            <a:ahLst/>
            <a:cxnLst/>
            <a:rect r="r" b="b" t="t" l="l"/>
            <a:pathLst>
              <a:path h="6432455" w="5262918">
                <a:moveTo>
                  <a:pt x="5262918" y="0"/>
                </a:moveTo>
                <a:lnTo>
                  <a:pt x="0" y="0"/>
                </a:lnTo>
                <a:lnTo>
                  <a:pt x="0" y="6432455"/>
                </a:lnTo>
                <a:lnTo>
                  <a:pt x="5262918" y="6432455"/>
                </a:lnTo>
                <a:lnTo>
                  <a:pt x="52629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08701" y="-1214894"/>
            <a:ext cx="3476748" cy="3388249"/>
          </a:xfrm>
          <a:custGeom>
            <a:avLst/>
            <a:gdLst/>
            <a:ahLst/>
            <a:cxnLst/>
            <a:rect r="r" b="b" t="t" l="l"/>
            <a:pathLst>
              <a:path h="3388249" w="3476748">
                <a:moveTo>
                  <a:pt x="3476748" y="0"/>
                </a:moveTo>
                <a:lnTo>
                  <a:pt x="0" y="0"/>
                </a:lnTo>
                <a:lnTo>
                  <a:pt x="0" y="3388250"/>
                </a:lnTo>
                <a:lnTo>
                  <a:pt x="3476748" y="3388250"/>
                </a:lnTo>
                <a:lnTo>
                  <a:pt x="34767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4685"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true" rot="0">
            <a:off x="14548309" y="7461155"/>
            <a:ext cx="4246041" cy="4114800"/>
          </a:xfrm>
          <a:custGeom>
            <a:avLst/>
            <a:gdLst/>
            <a:ahLst/>
            <a:cxnLst/>
            <a:rect r="r" b="b" t="t" l="l"/>
            <a:pathLst>
              <a:path h="4114800" w="4246041">
                <a:moveTo>
                  <a:pt x="4246042" y="4114800"/>
                </a:moveTo>
                <a:lnTo>
                  <a:pt x="0" y="4114800"/>
                </a:lnTo>
                <a:lnTo>
                  <a:pt x="0" y="0"/>
                </a:lnTo>
                <a:lnTo>
                  <a:pt x="4246042" y="0"/>
                </a:lnTo>
                <a:lnTo>
                  <a:pt x="4246042"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044286" y="1349088"/>
            <a:ext cx="8259146" cy="7599001"/>
          </a:xfrm>
          <a:custGeom>
            <a:avLst/>
            <a:gdLst/>
            <a:ahLst/>
            <a:cxnLst/>
            <a:rect r="r" b="b" t="t" l="l"/>
            <a:pathLst>
              <a:path h="7599001" w="8259146">
                <a:moveTo>
                  <a:pt x="0" y="0"/>
                </a:moveTo>
                <a:lnTo>
                  <a:pt x="8259146" y="0"/>
                </a:lnTo>
                <a:lnTo>
                  <a:pt x="8259146" y="7599001"/>
                </a:lnTo>
                <a:lnTo>
                  <a:pt x="0" y="7599001"/>
                </a:lnTo>
                <a:lnTo>
                  <a:pt x="0" y="0"/>
                </a:lnTo>
                <a:close/>
              </a:path>
            </a:pathLst>
          </a:custGeom>
          <a:blipFill>
            <a:blip r:embed="rId10"/>
            <a:stretch>
              <a:fillRect l="0" t="0" r="0" b="0"/>
            </a:stretch>
          </a:blipFill>
        </p:spPr>
      </p:sp>
      <p:sp>
        <p:nvSpPr>
          <p:cNvPr name="TextBox 7" id="7"/>
          <p:cNvSpPr txBox="true"/>
          <p:nvPr/>
        </p:nvSpPr>
        <p:spPr>
          <a:xfrm rot="0">
            <a:off x="11434497" y="971550"/>
            <a:ext cx="4654872" cy="431800"/>
          </a:xfrm>
          <a:prstGeom prst="rect">
            <a:avLst/>
          </a:prstGeom>
        </p:spPr>
        <p:txBody>
          <a:bodyPr anchor="t" rtlCol="false" tIns="0" lIns="0" bIns="0" rIns="0">
            <a:spAutoFit/>
          </a:bodyPr>
          <a:lstStyle/>
          <a:p>
            <a:pPr algn="r">
              <a:lnSpc>
                <a:spcPts val="3500"/>
              </a:lnSpc>
            </a:pPr>
            <a:r>
              <a:rPr lang="en-US" sz="2500">
                <a:solidFill>
                  <a:srgbClr val="1D1D1B"/>
                </a:solidFill>
                <a:latin typeface="Dosis"/>
              </a:rPr>
              <a:t>SMK KRIAN 1</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false" flipV="false" rot="0">
            <a:off x="14236319" y="5143500"/>
            <a:ext cx="5262918" cy="6432455"/>
          </a:xfrm>
          <a:custGeom>
            <a:avLst/>
            <a:gdLst/>
            <a:ahLst/>
            <a:cxnLst/>
            <a:rect r="r" b="b" t="t" l="l"/>
            <a:pathLst>
              <a:path h="6432455" w="5262918">
                <a:moveTo>
                  <a:pt x="0" y="0"/>
                </a:moveTo>
                <a:lnTo>
                  <a:pt x="5262918" y="0"/>
                </a:lnTo>
                <a:lnTo>
                  <a:pt x="5262918" y="6432455"/>
                </a:lnTo>
                <a:lnTo>
                  <a:pt x="0" y="6432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6001" y="-1214894"/>
            <a:ext cx="3476748" cy="3388249"/>
          </a:xfrm>
          <a:custGeom>
            <a:avLst/>
            <a:gdLst/>
            <a:ahLst/>
            <a:cxnLst/>
            <a:rect r="r" b="b" t="t" l="l"/>
            <a:pathLst>
              <a:path h="3388249" w="3476748">
                <a:moveTo>
                  <a:pt x="0" y="0"/>
                </a:moveTo>
                <a:lnTo>
                  <a:pt x="3476749" y="0"/>
                </a:lnTo>
                <a:lnTo>
                  <a:pt x="3476749" y="3388250"/>
                </a:lnTo>
                <a:lnTo>
                  <a:pt x="0" y="3388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953315" y="3072056"/>
            <a:ext cx="11873120" cy="2641115"/>
          </a:xfrm>
          <a:custGeom>
            <a:avLst/>
            <a:gdLst/>
            <a:ahLst/>
            <a:cxnLst/>
            <a:rect r="r" b="b" t="t" l="l"/>
            <a:pathLst>
              <a:path h="2641115" w="11873120">
                <a:moveTo>
                  <a:pt x="0" y="0"/>
                </a:moveTo>
                <a:lnTo>
                  <a:pt x="11873121" y="0"/>
                </a:lnTo>
                <a:lnTo>
                  <a:pt x="11873121" y="2641115"/>
                </a:lnTo>
                <a:lnTo>
                  <a:pt x="0" y="2641115"/>
                </a:lnTo>
                <a:lnTo>
                  <a:pt x="0" y="0"/>
                </a:lnTo>
                <a:close/>
              </a:path>
            </a:pathLst>
          </a:custGeom>
          <a:blipFill>
            <a:blip r:embed="rId8"/>
            <a:stretch>
              <a:fillRect l="0" t="0" r="0" b="0"/>
            </a:stretch>
          </a:blipFill>
        </p:spPr>
      </p:sp>
      <p:sp>
        <p:nvSpPr>
          <p:cNvPr name="TextBox 6" id="6"/>
          <p:cNvSpPr txBox="true"/>
          <p:nvPr/>
        </p:nvSpPr>
        <p:spPr>
          <a:xfrm rot="0">
            <a:off x="2115561" y="971550"/>
            <a:ext cx="4654872" cy="431800"/>
          </a:xfrm>
          <a:prstGeom prst="rect">
            <a:avLst/>
          </a:prstGeom>
        </p:spPr>
        <p:txBody>
          <a:bodyPr anchor="t" rtlCol="false" tIns="0" lIns="0" bIns="0" rIns="0">
            <a:spAutoFit/>
          </a:bodyPr>
          <a:lstStyle/>
          <a:p>
            <a:pPr>
              <a:lnSpc>
                <a:spcPts val="3500"/>
              </a:lnSpc>
            </a:pPr>
            <a:r>
              <a:rPr lang="en-US" sz="2500">
                <a:solidFill>
                  <a:srgbClr val="1D1D1B"/>
                </a:solidFill>
                <a:latin typeface="Dosis"/>
              </a:rPr>
              <a:t>SMK KRIAN 1</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true" flipV="false" rot="0">
            <a:off x="-1701139" y="5143500"/>
            <a:ext cx="5262918" cy="6432455"/>
          </a:xfrm>
          <a:custGeom>
            <a:avLst/>
            <a:gdLst/>
            <a:ahLst/>
            <a:cxnLst/>
            <a:rect r="r" b="b" t="t" l="l"/>
            <a:pathLst>
              <a:path h="6432455" w="5262918">
                <a:moveTo>
                  <a:pt x="5262918" y="0"/>
                </a:moveTo>
                <a:lnTo>
                  <a:pt x="0" y="0"/>
                </a:lnTo>
                <a:lnTo>
                  <a:pt x="0" y="6432455"/>
                </a:lnTo>
                <a:lnTo>
                  <a:pt x="5262918" y="6432455"/>
                </a:lnTo>
                <a:lnTo>
                  <a:pt x="52629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08701" y="-1214894"/>
            <a:ext cx="3476748" cy="3388249"/>
          </a:xfrm>
          <a:custGeom>
            <a:avLst/>
            <a:gdLst/>
            <a:ahLst/>
            <a:cxnLst/>
            <a:rect r="r" b="b" t="t" l="l"/>
            <a:pathLst>
              <a:path h="3388249" w="3476748">
                <a:moveTo>
                  <a:pt x="3476748" y="0"/>
                </a:moveTo>
                <a:lnTo>
                  <a:pt x="0" y="0"/>
                </a:lnTo>
                <a:lnTo>
                  <a:pt x="0" y="3388250"/>
                </a:lnTo>
                <a:lnTo>
                  <a:pt x="3476748" y="3388250"/>
                </a:lnTo>
                <a:lnTo>
                  <a:pt x="34767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4685"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true" rot="0">
            <a:off x="14548309" y="7461155"/>
            <a:ext cx="4246041" cy="4114800"/>
          </a:xfrm>
          <a:custGeom>
            <a:avLst/>
            <a:gdLst/>
            <a:ahLst/>
            <a:cxnLst/>
            <a:rect r="r" b="b" t="t" l="l"/>
            <a:pathLst>
              <a:path h="4114800" w="4246041">
                <a:moveTo>
                  <a:pt x="4246042" y="4114800"/>
                </a:moveTo>
                <a:lnTo>
                  <a:pt x="0" y="4114800"/>
                </a:lnTo>
                <a:lnTo>
                  <a:pt x="0" y="0"/>
                </a:lnTo>
                <a:lnTo>
                  <a:pt x="4246042" y="0"/>
                </a:lnTo>
                <a:lnTo>
                  <a:pt x="4246042"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472932" y="1766706"/>
            <a:ext cx="14280205" cy="6024283"/>
          </a:xfrm>
          <a:custGeom>
            <a:avLst/>
            <a:gdLst/>
            <a:ahLst/>
            <a:cxnLst/>
            <a:rect r="r" b="b" t="t" l="l"/>
            <a:pathLst>
              <a:path h="6024283" w="14280205">
                <a:moveTo>
                  <a:pt x="0" y="0"/>
                </a:moveTo>
                <a:lnTo>
                  <a:pt x="14280204" y="0"/>
                </a:lnTo>
                <a:lnTo>
                  <a:pt x="14280204" y="6024283"/>
                </a:lnTo>
                <a:lnTo>
                  <a:pt x="0" y="6024283"/>
                </a:lnTo>
                <a:lnTo>
                  <a:pt x="0" y="0"/>
                </a:lnTo>
                <a:close/>
              </a:path>
            </a:pathLst>
          </a:custGeom>
          <a:blipFill>
            <a:blip r:embed="rId10"/>
            <a:stretch>
              <a:fillRect l="-2898" t="0" r="-2898" b="0"/>
            </a:stretch>
          </a:blipFill>
        </p:spPr>
      </p:sp>
      <p:sp>
        <p:nvSpPr>
          <p:cNvPr name="TextBox 7" id="7"/>
          <p:cNvSpPr txBox="true"/>
          <p:nvPr/>
        </p:nvSpPr>
        <p:spPr>
          <a:xfrm rot="0">
            <a:off x="11434497" y="971550"/>
            <a:ext cx="4654872" cy="431800"/>
          </a:xfrm>
          <a:prstGeom prst="rect">
            <a:avLst/>
          </a:prstGeom>
        </p:spPr>
        <p:txBody>
          <a:bodyPr anchor="t" rtlCol="false" tIns="0" lIns="0" bIns="0" rIns="0">
            <a:spAutoFit/>
          </a:bodyPr>
          <a:lstStyle/>
          <a:p>
            <a:pPr algn="r">
              <a:lnSpc>
                <a:spcPts val="3500"/>
              </a:lnSpc>
            </a:pPr>
            <a:r>
              <a:rPr lang="en-US" sz="2500">
                <a:solidFill>
                  <a:srgbClr val="1D1D1B"/>
                </a:solidFill>
                <a:latin typeface="Dosis"/>
              </a:rPr>
              <a:t>SMK KRIAN 1</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false" flipV="false" rot="0">
            <a:off x="14236319" y="5143500"/>
            <a:ext cx="5262918" cy="6432455"/>
          </a:xfrm>
          <a:custGeom>
            <a:avLst/>
            <a:gdLst/>
            <a:ahLst/>
            <a:cxnLst/>
            <a:rect r="r" b="b" t="t" l="l"/>
            <a:pathLst>
              <a:path h="6432455" w="5262918">
                <a:moveTo>
                  <a:pt x="0" y="0"/>
                </a:moveTo>
                <a:lnTo>
                  <a:pt x="5262918" y="0"/>
                </a:lnTo>
                <a:lnTo>
                  <a:pt x="5262918" y="6432455"/>
                </a:lnTo>
                <a:lnTo>
                  <a:pt x="0" y="6432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6001" y="-1214894"/>
            <a:ext cx="3476748" cy="3388249"/>
          </a:xfrm>
          <a:custGeom>
            <a:avLst/>
            <a:gdLst/>
            <a:ahLst/>
            <a:cxnLst/>
            <a:rect r="r" b="b" t="t" l="l"/>
            <a:pathLst>
              <a:path h="3388249" w="3476748">
                <a:moveTo>
                  <a:pt x="0" y="0"/>
                </a:moveTo>
                <a:lnTo>
                  <a:pt x="3476749" y="0"/>
                </a:lnTo>
                <a:lnTo>
                  <a:pt x="3476749" y="3388250"/>
                </a:lnTo>
                <a:lnTo>
                  <a:pt x="0" y="3388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256178" y="3641457"/>
            <a:ext cx="13775643" cy="3004086"/>
          </a:xfrm>
          <a:custGeom>
            <a:avLst/>
            <a:gdLst/>
            <a:ahLst/>
            <a:cxnLst/>
            <a:rect r="r" b="b" t="t" l="l"/>
            <a:pathLst>
              <a:path h="3004086" w="13775643">
                <a:moveTo>
                  <a:pt x="0" y="0"/>
                </a:moveTo>
                <a:lnTo>
                  <a:pt x="13775644" y="0"/>
                </a:lnTo>
                <a:lnTo>
                  <a:pt x="13775644" y="3004086"/>
                </a:lnTo>
                <a:lnTo>
                  <a:pt x="0" y="3004086"/>
                </a:lnTo>
                <a:lnTo>
                  <a:pt x="0" y="0"/>
                </a:lnTo>
                <a:close/>
              </a:path>
            </a:pathLst>
          </a:custGeom>
          <a:blipFill>
            <a:blip r:embed="rId8"/>
            <a:stretch>
              <a:fillRect l="0" t="0" r="0" b="0"/>
            </a:stretch>
          </a:blipFill>
        </p:spPr>
      </p:sp>
      <p:sp>
        <p:nvSpPr>
          <p:cNvPr name="TextBox 6" id="6"/>
          <p:cNvSpPr txBox="true"/>
          <p:nvPr/>
        </p:nvSpPr>
        <p:spPr>
          <a:xfrm rot="0">
            <a:off x="2115561" y="971550"/>
            <a:ext cx="4654872" cy="431800"/>
          </a:xfrm>
          <a:prstGeom prst="rect">
            <a:avLst/>
          </a:prstGeom>
        </p:spPr>
        <p:txBody>
          <a:bodyPr anchor="t" rtlCol="false" tIns="0" lIns="0" bIns="0" rIns="0">
            <a:spAutoFit/>
          </a:bodyPr>
          <a:lstStyle/>
          <a:p>
            <a:pPr>
              <a:lnSpc>
                <a:spcPts val="3500"/>
              </a:lnSpc>
            </a:pPr>
            <a:r>
              <a:rPr lang="en-US" sz="2500">
                <a:solidFill>
                  <a:srgbClr val="1D1D1B"/>
                </a:solidFill>
                <a:latin typeface="Dosis"/>
              </a:rPr>
              <a:t>SMK KRIAN 1</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true" flipV="false" rot="0">
            <a:off x="-1701139" y="5143500"/>
            <a:ext cx="5262918" cy="6432455"/>
          </a:xfrm>
          <a:custGeom>
            <a:avLst/>
            <a:gdLst/>
            <a:ahLst/>
            <a:cxnLst/>
            <a:rect r="r" b="b" t="t" l="l"/>
            <a:pathLst>
              <a:path h="6432455" w="5262918">
                <a:moveTo>
                  <a:pt x="5262918" y="0"/>
                </a:moveTo>
                <a:lnTo>
                  <a:pt x="0" y="0"/>
                </a:lnTo>
                <a:lnTo>
                  <a:pt x="0" y="6432455"/>
                </a:lnTo>
                <a:lnTo>
                  <a:pt x="5262918" y="6432455"/>
                </a:lnTo>
                <a:lnTo>
                  <a:pt x="52629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08701" y="-1214894"/>
            <a:ext cx="3476748" cy="3388249"/>
          </a:xfrm>
          <a:custGeom>
            <a:avLst/>
            <a:gdLst/>
            <a:ahLst/>
            <a:cxnLst/>
            <a:rect r="r" b="b" t="t" l="l"/>
            <a:pathLst>
              <a:path h="3388249" w="3476748">
                <a:moveTo>
                  <a:pt x="3476748" y="0"/>
                </a:moveTo>
                <a:lnTo>
                  <a:pt x="0" y="0"/>
                </a:lnTo>
                <a:lnTo>
                  <a:pt x="0" y="3388250"/>
                </a:lnTo>
                <a:lnTo>
                  <a:pt x="3476748" y="3388250"/>
                </a:lnTo>
                <a:lnTo>
                  <a:pt x="34767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4685"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true" rot="0">
            <a:off x="14548309" y="7461155"/>
            <a:ext cx="4246041" cy="4114800"/>
          </a:xfrm>
          <a:custGeom>
            <a:avLst/>
            <a:gdLst/>
            <a:ahLst/>
            <a:cxnLst/>
            <a:rect r="r" b="b" t="t" l="l"/>
            <a:pathLst>
              <a:path h="4114800" w="4246041">
                <a:moveTo>
                  <a:pt x="4246042" y="4114800"/>
                </a:moveTo>
                <a:lnTo>
                  <a:pt x="0" y="4114800"/>
                </a:lnTo>
                <a:lnTo>
                  <a:pt x="0" y="0"/>
                </a:lnTo>
                <a:lnTo>
                  <a:pt x="4246042" y="0"/>
                </a:lnTo>
                <a:lnTo>
                  <a:pt x="4246042"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493346" y="1771477"/>
            <a:ext cx="9054963" cy="6951781"/>
          </a:xfrm>
          <a:custGeom>
            <a:avLst/>
            <a:gdLst/>
            <a:ahLst/>
            <a:cxnLst/>
            <a:rect r="r" b="b" t="t" l="l"/>
            <a:pathLst>
              <a:path h="6951781" w="9054963">
                <a:moveTo>
                  <a:pt x="0" y="0"/>
                </a:moveTo>
                <a:lnTo>
                  <a:pt x="9054963" y="0"/>
                </a:lnTo>
                <a:lnTo>
                  <a:pt x="9054963" y="6951780"/>
                </a:lnTo>
                <a:lnTo>
                  <a:pt x="0" y="6951780"/>
                </a:lnTo>
                <a:lnTo>
                  <a:pt x="0" y="0"/>
                </a:lnTo>
                <a:close/>
              </a:path>
            </a:pathLst>
          </a:custGeom>
          <a:blipFill>
            <a:blip r:embed="rId10"/>
            <a:stretch>
              <a:fillRect l="-3660" t="-1025" r="0" b="-4827"/>
            </a:stretch>
          </a:blipFill>
        </p:spPr>
      </p:sp>
      <p:sp>
        <p:nvSpPr>
          <p:cNvPr name="TextBox 7" id="7"/>
          <p:cNvSpPr txBox="true"/>
          <p:nvPr/>
        </p:nvSpPr>
        <p:spPr>
          <a:xfrm rot="0">
            <a:off x="11434497" y="971550"/>
            <a:ext cx="4654872" cy="431800"/>
          </a:xfrm>
          <a:prstGeom prst="rect">
            <a:avLst/>
          </a:prstGeom>
        </p:spPr>
        <p:txBody>
          <a:bodyPr anchor="t" rtlCol="false" tIns="0" lIns="0" bIns="0" rIns="0">
            <a:spAutoFit/>
          </a:bodyPr>
          <a:lstStyle/>
          <a:p>
            <a:pPr algn="r">
              <a:lnSpc>
                <a:spcPts val="3500"/>
              </a:lnSpc>
            </a:pPr>
            <a:r>
              <a:rPr lang="en-US" sz="2500">
                <a:solidFill>
                  <a:srgbClr val="1D1D1B"/>
                </a:solidFill>
                <a:latin typeface="Dosis"/>
              </a:rPr>
              <a:t>SMK KRIAN 1</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false" flipV="false" rot="0">
            <a:off x="14236319" y="5143500"/>
            <a:ext cx="5262918" cy="6432455"/>
          </a:xfrm>
          <a:custGeom>
            <a:avLst/>
            <a:gdLst/>
            <a:ahLst/>
            <a:cxnLst/>
            <a:rect r="r" b="b" t="t" l="l"/>
            <a:pathLst>
              <a:path h="6432455" w="5262918">
                <a:moveTo>
                  <a:pt x="0" y="0"/>
                </a:moveTo>
                <a:lnTo>
                  <a:pt x="5262918" y="0"/>
                </a:lnTo>
                <a:lnTo>
                  <a:pt x="5262918" y="6432455"/>
                </a:lnTo>
                <a:lnTo>
                  <a:pt x="0" y="6432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6001" y="-1214894"/>
            <a:ext cx="3476748" cy="3388249"/>
          </a:xfrm>
          <a:custGeom>
            <a:avLst/>
            <a:gdLst/>
            <a:ahLst/>
            <a:cxnLst/>
            <a:rect r="r" b="b" t="t" l="l"/>
            <a:pathLst>
              <a:path h="3388249" w="3476748">
                <a:moveTo>
                  <a:pt x="0" y="0"/>
                </a:moveTo>
                <a:lnTo>
                  <a:pt x="3476749" y="0"/>
                </a:lnTo>
                <a:lnTo>
                  <a:pt x="3476749" y="3388250"/>
                </a:lnTo>
                <a:lnTo>
                  <a:pt x="0" y="3388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329831" y="2095548"/>
            <a:ext cx="9628338" cy="6095903"/>
          </a:xfrm>
          <a:custGeom>
            <a:avLst/>
            <a:gdLst/>
            <a:ahLst/>
            <a:cxnLst/>
            <a:rect r="r" b="b" t="t" l="l"/>
            <a:pathLst>
              <a:path h="6095903" w="9628338">
                <a:moveTo>
                  <a:pt x="0" y="0"/>
                </a:moveTo>
                <a:lnTo>
                  <a:pt x="9628338" y="0"/>
                </a:lnTo>
                <a:lnTo>
                  <a:pt x="9628338" y="6095904"/>
                </a:lnTo>
                <a:lnTo>
                  <a:pt x="0" y="6095904"/>
                </a:lnTo>
                <a:lnTo>
                  <a:pt x="0" y="0"/>
                </a:lnTo>
                <a:close/>
              </a:path>
            </a:pathLst>
          </a:custGeom>
          <a:blipFill>
            <a:blip r:embed="rId8"/>
            <a:stretch>
              <a:fillRect l="0" t="0" r="0" b="0"/>
            </a:stretch>
          </a:blipFill>
        </p:spPr>
      </p:sp>
      <p:sp>
        <p:nvSpPr>
          <p:cNvPr name="TextBox 6" id="6"/>
          <p:cNvSpPr txBox="true"/>
          <p:nvPr/>
        </p:nvSpPr>
        <p:spPr>
          <a:xfrm rot="0">
            <a:off x="2115561" y="971550"/>
            <a:ext cx="4654872" cy="431800"/>
          </a:xfrm>
          <a:prstGeom prst="rect">
            <a:avLst/>
          </a:prstGeom>
        </p:spPr>
        <p:txBody>
          <a:bodyPr anchor="t" rtlCol="false" tIns="0" lIns="0" bIns="0" rIns="0">
            <a:spAutoFit/>
          </a:bodyPr>
          <a:lstStyle/>
          <a:p>
            <a:pPr>
              <a:lnSpc>
                <a:spcPts val="3500"/>
              </a:lnSpc>
            </a:pPr>
            <a:r>
              <a:rPr lang="en-US" sz="2500">
                <a:solidFill>
                  <a:srgbClr val="1D1D1B"/>
                </a:solidFill>
                <a:latin typeface="Dosis"/>
              </a:rPr>
              <a:t>SMK KRIAN 1</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true" flipV="false" rot="0">
            <a:off x="-1701139" y="5143500"/>
            <a:ext cx="5262918" cy="6432455"/>
          </a:xfrm>
          <a:custGeom>
            <a:avLst/>
            <a:gdLst/>
            <a:ahLst/>
            <a:cxnLst/>
            <a:rect r="r" b="b" t="t" l="l"/>
            <a:pathLst>
              <a:path h="6432455" w="5262918">
                <a:moveTo>
                  <a:pt x="5262918" y="0"/>
                </a:moveTo>
                <a:lnTo>
                  <a:pt x="0" y="0"/>
                </a:lnTo>
                <a:lnTo>
                  <a:pt x="0" y="6432455"/>
                </a:lnTo>
                <a:lnTo>
                  <a:pt x="5262918" y="6432455"/>
                </a:lnTo>
                <a:lnTo>
                  <a:pt x="52629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08701" y="-1214894"/>
            <a:ext cx="3476748" cy="3388249"/>
          </a:xfrm>
          <a:custGeom>
            <a:avLst/>
            <a:gdLst/>
            <a:ahLst/>
            <a:cxnLst/>
            <a:rect r="r" b="b" t="t" l="l"/>
            <a:pathLst>
              <a:path h="3388249" w="3476748">
                <a:moveTo>
                  <a:pt x="3476748" y="0"/>
                </a:moveTo>
                <a:lnTo>
                  <a:pt x="0" y="0"/>
                </a:lnTo>
                <a:lnTo>
                  <a:pt x="0" y="3388250"/>
                </a:lnTo>
                <a:lnTo>
                  <a:pt x="3476748" y="3388250"/>
                </a:lnTo>
                <a:lnTo>
                  <a:pt x="34767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4685"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true" rot="0">
            <a:off x="14548309" y="7461155"/>
            <a:ext cx="4246041" cy="4114800"/>
          </a:xfrm>
          <a:custGeom>
            <a:avLst/>
            <a:gdLst/>
            <a:ahLst/>
            <a:cxnLst/>
            <a:rect r="r" b="b" t="t" l="l"/>
            <a:pathLst>
              <a:path h="4114800" w="4246041">
                <a:moveTo>
                  <a:pt x="4246042" y="4114800"/>
                </a:moveTo>
                <a:lnTo>
                  <a:pt x="0" y="4114800"/>
                </a:lnTo>
                <a:lnTo>
                  <a:pt x="0" y="0"/>
                </a:lnTo>
                <a:lnTo>
                  <a:pt x="4246042" y="0"/>
                </a:lnTo>
                <a:lnTo>
                  <a:pt x="4246042"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514100" y="1505721"/>
            <a:ext cx="9259800" cy="7275557"/>
          </a:xfrm>
          <a:custGeom>
            <a:avLst/>
            <a:gdLst/>
            <a:ahLst/>
            <a:cxnLst/>
            <a:rect r="r" b="b" t="t" l="l"/>
            <a:pathLst>
              <a:path h="7275557" w="9259800">
                <a:moveTo>
                  <a:pt x="0" y="0"/>
                </a:moveTo>
                <a:lnTo>
                  <a:pt x="9259800" y="0"/>
                </a:lnTo>
                <a:lnTo>
                  <a:pt x="9259800" y="7275558"/>
                </a:lnTo>
                <a:lnTo>
                  <a:pt x="0" y="7275558"/>
                </a:lnTo>
                <a:lnTo>
                  <a:pt x="0" y="0"/>
                </a:lnTo>
                <a:close/>
              </a:path>
            </a:pathLst>
          </a:custGeom>
          <a:blipFill>
            <a:blip r:embed="rId10"/>
            <a:stretch>
              <a:fillRect l="0" t="0" r="0" b="0"/>
            </a:stretch>
          </a:blipFill>
        </p:spPr>
      </p:sp>
      <p:sp>
        <p:nvSpPr>
          <p:cNvPr name="TextBox 7" id="7"/>
          <p:cNvSpPr txBox="true"/>
          <p:nvPr/>
        </p:nvSpPr>
        <p:spPr>
          <a:xfrm rot="0">
            <a:off x="11434497" y="971550"/>
            <a:ext cx="4654872" cy="431800"/>
          </a:xfrm>
          <a:prstGeom prst="rect">
            <a:avLst/>
          </a:prstGeom>
        </p:spPr>
        <p:txBody>
          <a:bodyPr anchor="t" rtlCol="false" tIns="0" lIns="0" bIns="0" rIns="0">
            <a:spAutoFit/>
          </a:bodyPr>
          <a:lstStyle/>
          <a:p>
            <a:pPr algn="r">
              <a:lnSpc>
                <a:spcPts val="3500"/>
              </a:lnSpc>
            </a:pPr>
            <a:r>
              <a:rPr lang="en-US" sz="2500">
                <a:solidFill>
                  <a:srgbClr val="1D1D1B"/>
                </a:solidFill>
                <a:latin typeface="Dosis"/>
              </a:rPr>
              <a:t>SMK KRIAN 1</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false" flipV="false" rot="0">
            <a:off x="14236319" y="5143500"/>
            <a:ext cx="5262918" cy="6432455"/>
          </a:xfrm>
          <a:custGeom>
            <a:avLst/>
            <a:gdLst/>
            <a:ahLst/>
            <a:cxnLst/>
            <a:rect r="r" b="b" t="t" l="l"/>
            <a:pathLst>
              <a:path h="6432455" w="5262918">
                <a:moveTo>
                  <a:pt x="0" y="0"/>
                </a:moveTo>
                <a:lnTo>
                  <a:pt x="5262918" y="0"/>
                </a:lnTo>
                <a:lnTo>
                  <a:pt x="5262918" y="6432455"/>
                </a:lnTo>
                <a:lnTo>
                  <a:pt x="0" y="6432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6001" y="-1214894"/>
            <a:ext cx="3476748" cy="3388249"/>
          </a:xfrm>
          <a:custGeom>
            <a:avLst/>
            <a:gdLst/>
            <a:ahLst/>
            <a:cxnLst/>
            <a:rect r="r" b="b" t="t" l="l"/>
            <a:pathLst>
              <a:path h="3388249" w="3476748">
                <a:moveTo>
                  <a:pt x="0" y="0"/>
                </a:moveTo>
                <a:lnTo>
                  <a:pt x="3476749" y="0"/>
                </a:lnTo>
                <a:lnTo>
                  <a:pt x="3476749" y="3388250"/>
                </a:lnTo>
                <a:lnTo>
                  <a:pt x="0" y="3388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867900" y="1404803"/>
            <a:ext cx="6552199" cy="7477394"/>
          </a:xfrm>
          <a:custGeom>
            <a:avLst/>
            <a:gdLst/>
            <a:ahLst/>
            <a:cxnLst/>
            <a:rect r="r" b="b" t="t" l="l"/>
            <a:pathLst>
              <a:path h="7477394" w="6552199">
                <a:moveTo>
                  <a:pt x="0" y="0"/>
                </a:moveTo>
                <a:lnTo>
                  <a:pt x="6552200" y="0"/>
                </a:lnTo>
                <a:lnTo>
                  <a:pt x="6552200" y="7477394"/>
                </a:lnTo>
                <a:lnTo>
                  <a:pt x="0" y="7477394"/>
                </a:lnTo>
                <a:lnTo>
                  <a:pt x="0" y="0"/>
                </a:lnTo>
                <a:close/>
              </a:path>
            </a:pathLst>
          </a:custGeom>
          <a:blipFill>
            <a:blip r:embed="rId8"/>
            <a:stretch>
              <a:fillRect l="0" t="0" r="0" b="0"/>
            </a:stretch>
          </a:blipFill>
        </p:spPr>
      </p:sp>
      <p:sp>
        <p:nvSpPr>
          <p:cNvPr name="TextBox 6" id="6"/>
          <p:cNvSpPr txBox="true"/>
          <p:nvPr/>
        </p:nvSpPr>
        <p:spPr>
          <a:xfrm rot="0">
            <a:off x="2115561" y="971550"/>
            <a:ext cx="4654872" cy="431800"/>
          </a:xfrm>
          <a:prstGeom prst="rect">
            <a:avLst/>
          </a:prstGeom>
        </p:spPr>
        <p:txBody>
          <a:bodyPr anchor="t" rtlCol="false" tIns="0" lIns="0" bIns="0" rIns="0">
            <a:spAutoFit/>
          </a:bodyPr>
          <a:lstStyle/>
          <a:p>
            <a:pPr>
              <a:lnSpc>
                <a:spcPts val="3500"/>
              </a:lnSpc>
            </a:pPr>
            <a:r>
              <a:rPr lang="en-US" sz="2500">
                <a:solidFill>
                  <a:srgbClr val="1D1D1B"/>
                </a:solidFill>
                <a:latin typeface="Dosis"/>
              </a:rPr>
              <a:t>SMK KRIAN 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true" flipV="false" rot="0">
            <a:off x="-1701139" y="5143500"/>
            <a:ext cx="5262918" cy="6432455"/>
          </a:xfrm>
          <a:custGeom>
            <a:avLst/>
            <a:gdLst/>
            <a:ahLst/>
            <a:cxnLst/>
            <a:rect r="r" b="b" t="t" l="l"/>
            <a:pathLst>
              <a:path h="6432455" w="5262918">
                <a:moveTo>
                  <a:pt x="5262918" y="0"/>
                </a:moveTo>
                <a:lnTo>
                  <a:pt x="0" y="0"/>
                </a:lnTo>
                <a:lnTo>
                  <a:pt x="0" y="6432455"/>
                </a:lnTo>
                <a:lnTo>
                  <a:pt x="5262918" y="6432455"/>
                </a:lnTo>
                <a:lnTo>
                  <a:pt x="52629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08701" y="-1214894"/>
            <a:ext cx="3476748" cy="3388249"/>
          </a:xfrm>
          <a:custGeom>
            <a:avLst/>
            <a:gdLst/>
            <a:ahLst/>
            <a:cxnLst/>
            <a:rect r="r" b="b" t="t" l="l"/>
            <a:pathLst>
              <a:path h="3388249" w="3476748">
                <a:moveTo>
                  <a:pt x="3476748" y="0"/>
                </a:moveTo>
                <a:lnTo>
                  <a:pt x="0" y="0"/>
                </a:lnTo>
                <a:lnTo>
                  <a:pt x="0" y="3388250"/>
                </a:lnTo>
                <a:lnTo>
                  <a:pt x="3476748" y="3388250"/>
                </a:lnTo>
                <a:lnTo>
                  <a:pt x="34767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941329" y="2023897"/>
            <a:ext cx="5098194" cy="7359597"/>
          </a:xfrm>
          <a:custGeom>
            <a:avLst/>
            <a:gdLst/>
            <a:ahLst/>
            <a:cxnLst/>
            <a:rect r="r" b="b" t="t" l="l"/>
            <a:pathLst>
              <a:path h="7359597" w="5098194">
                <a:moveTo>
                  <a:pt x="0" y="0"/>
                </a:moveTo>
                <a:lnTo>
                  <a:pt x="5098193" y="0"/>
                </a:lnTo>
                <a:lnTo>
                  <a:pt x="5098193" y="7359597"/>
                </a:lnTo>
                <a:lnTo>
                  <a:pt x="0" y="73595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9144000" y="1915352"/>
            <a:ext cx="8115300" cy="2289810"/>
          </a:xfrm>
          <a:prstGeom prst="rect">
            <a:avLst/>
          </a:prstGeom>
        </p:spPr>
        <p:txBody>
          <a:bodyPr anchor="t" rtlCol="false" tIns="0" lIns="0" bIns="0" rIns="0">
            <a:spAutoFit/>
          </a:bodyPr>
          <a:lstStyle/>
          <a:p>
            <a:pPr algn="r">
              <a:lnSpc>
                <a:spcPts val="8820"/>
              </a:lnSpc>
            </a:pPr>
            <a:r>
              <a:rPr lang="en-US" sz="9000">
                <a:solidFill>
                  <a:srgbClr val="231F20"/>
                </a:solidFill>
                <a:latin typeface="Fredoka One"/>
              </a:rPr>
              <a:t>KELEBIHAN</a:t>
            </a:r>
            <a:r>
              <a:rPr lang="en-US" sz="9000">
                <a:solidFill>
                  <a:srgbClr val="E86166"/>
                </a:solidFill>
                <a:latin typeface="Fredoka One"/>
              </a:rPr>
              <a:t> LARAVEL</a:t>
            </a:r>
          </a:p>
        </p:txBody>
      </p:sp>
      <p:sp>
        <p:nvSpPr>
          <p:cNvPr name="TextBox 6" id="6"/>
          <p:cNvSpPr txBox="true"/>
          <p:nvPr/>
        </p:nvSpPr>
        <p:spPr>
          <a:xfrm rot="0">
            <a:off x="7904349" y="4377466"/>
            <a:ext cx="9695847" cy="5360874"/>
          </a:xfrm>
          <a:prstGeom prst="rect">
            <a:avLst/>
          </a:prstGeom>
        </p:spPr>
        <p:txBody>
          <a:bodyPr anchor="t" rtlCol="false" tIns="0" lIns="0" bIns="0" rIns="0">
            <a:spAutoFit/>
          </a:bodyPr>
          <a:lstStyle/>
          <a:p>
            <a:pPr algn="just" marL="596266" indent="-298133" lvl="1">
              <a:lnSpc>
                <a:spcPts val="3866"/>
              </a:lnSpc>
              <a:buFont typeface="Arial"/>
              <a:buChar char="•"/>
            </a:pPr>
            <a:r>
              <a:rPr lang="en-US" sz="2761">
                <a:solidFill>
                  <a:srgbClr val="1D1D1B"/>
                </a:solidFill>
                <a:latin typeface="Dosis"/>
              </a:rPr>
              <a:t>Laravel menyediakan sintaks yang bersih, mudah dipahami, dan ekspresif. Ini membuat pengembangan lebih cepat dan menyenangkan.</a:t>
            </a:r>
          </a:p>
          <a:p>
            <a:pPr algn="just" marL="596266" indent="-298133" lvl="1">
              <a:lnSpc>
                <a:spcPts val="3866"/>
              </a:lnSpc>
              <a:buFont typeface="Arial"/>
              <a:buChar char="•"/>
            </a:pPr>
            <a:r>
              <a:rPr lang="en-US" sz="2761">
                <a:solidFill>
                  <a:srgbClr val="1D1D1B"/>
                </a:solidFill>
                <a:latin typeface="Dosis"/>
              </a:rPr>
              <a:t>Laravel menyediakan migrasi database yang memungkinkan pengembang untuk memanage skema database melalui kode PHP, dan seeder untuk mengisi database dengan data uji.</a:t>
            </a:r>
          </a:p>
          <a:p>
            <a:pPr algn="just" marL="596266" indent="-298133" lvl="1">
              <a:lnSpc>
                <a:spcPts val="3866"/>
              </a:lnSpc>
              <a:buFont typeface="Arial"/>
              <a:buChar char="•"/>
            </a:pPr>
            <a:r>
              <a:rPr lang="en-US" sz="2761">
                <a:solidFill>
                  <a:srgbClr val="1D1D1B"/>
                </a:solidFill>
                <a:latin typeface="Dosis"/>
              </a:rPr>
              <a:t>Laravel memiliki sistem routing yang fleksibel dan dapat disesuaikan, memudahkan pengembang untuk mendefinisikan rute aplikasi dengan mudah.</a:t>
            </a:r>
          </a:p>
          <a:p>
            <a:pPr algn="just">
              <a:lnSpc>
                <a:spcPts val="3866"/>
              </a:lnSpc>
            </a:pPr>
          </a:p>
          <a:p>
            <a:pPr algn="just">
              <a:lnSpc>
                <a:spcPts val="3866"/>
              </a:lnSpc>
            </a:pPr>
          </a:p>
        </p:txBody>
      </p:sp>
      <p:sp>
        <p:nvSpPr>
          <p:cNvPr name="Freeform 7" id="7"/>
          <p:cNvSpPr/>
          <p:nvPr/>
        </p:nvSpPr>
        <p:spPr>
          <a:xfrm flipH="false" flipV="false" rot="0">
            <a:off x="16334685"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1434497" y="971550"/>
            <a:ext cx="4654872" cy="431800"/>
          </a:xfrm>
          <a:prstGeom prst="rect">
            <a:avLst/>
          </a:prstGeom>
        </p:spPr>
        <p:txBody>
          <a:bodyPr anchor="t" rtlCol="false" tIns="0" lIns="0" bIns="0" rIns="0">
            <a:spAutoFit/>
          </a:bodyPr>
          <a:lstStyle/>
          <a:p>
            <a:pPr algn="r">
              <a:lnSpc>
                <a:spcPts val="3500"/>
              </a:lnSpc>
            </a:pPr>
            <a:r>
              <a:rPr lang="en-US" sz="2500">
                <a:solidFill>
                  <a:srgbClr val="1D1D1B"/>
                </a:solidFill>
                <a:latin typeface="Dosis"/>
              </a:rPr>
              <a:t>SMK KRIAN 1</a:t>
            </a:r>
          </a:p>
        </p:txBody>
      </p:sp>
      <p:sp>
        <p:nvSpPr>
          <p:cNvPr name="Freeform 9" id="9"/>
          <p:cNvSpPr/>
          <p:nvPr/>
        </p:nvSpPr>
        <p:spPr>
          <a:xfrm flipH="true" flipV="true" rot="0">
            <a:off x="15108896" y="8004415"/>
            <a:ext cx="3685454" cy="3571540"/>
          </a:xfrm>
          <a:custGeom>
            <a:avLst/>
            <a:gdLst/>
            <a:ahLst/>
            <a:cxnLst/>
            <a:rect r="r" b="b" t="t" l="l"/>
            <a:pathLst>
              <a:path h="3571540" w="3685454">
                <a:moveTo>
                  <a:pt x="3685455" y="3571540"/>
                </a:moveTo>
                <a:lnTo>
                  <a:pt x="0" y="3571540"/>
                </a:lnTo>
                <a:lnTo>
                  <a:pt x="0" y="0"/>
                </a:lnTo>
                <a:lnTo>
                  <a:pt x="3685455" y="0"/>
                </a:lnTo>
                <a:lnTo>
                  <a:pt x="3685455" y="357154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true" flipV="false" rot="0">
            <a:off x="-1701139" y="5143500"/>
            <a:ext cx="5262918" cy="6432455"/>
          </a:xfrm>
          <a:custGeom>
            <a:avLst/>
            <a:gdLst/>
            <a:ahLst/>
            <a:cxnLst/>
            <a:rect r="r" b="b" t="t" l="l"/>
            <a:pathLst>
              <a:path h="6432455" w="5262918">
                <a:moveTo>
                  <a:pt x="5262918" y="0"/>
                </a:moveTo>
                <a:lnTo>
                  <a:pt x="0" y="0"/>
                </a:lnTo>
                <a:lnTo>
                  <a:pt x="0" y="6432455"/>
                </a:lnTo>
                <a:lnTo>
                  <a:pt x="5262918" y="6432455"/>
                </a:lnTo>
                <a:lnTo>
                  <a:pt x="52629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08701" y="-1214894"/>
            <a:ext cx="3476748" cy="3388249"/>
          </a:xfrm>
          <a:custGeom>
            <a:avLst/>
            <a:gdLst/>
            <a:ahLst/>
            <a:cxnLst/>
            <a:rect r="r" b="b" t="t" l="l"/>
            <a:pathLst>
              <a:path h="3388249" w="3476748">
                <a:moveTo>
                  <a:pt x="3476748" y="0"/>
                </a:moveTo>
                <a:lnTo>
                  <a:pt x="0" y="0"/>
                </a:lnTo>
                <a:lnTo>
                  <a:pt x="0" y="3388250"/>
                </a:lnTo>
                <a:lnTo>
                  <a:pt x="3476748" y="3388250"/>
                </a:lnTo>
                <a:lnTo>
                  <a:pt x="34767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4685"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true" rot="0">
            <a:off x="14548309" y="7461155"/>
            <a:ext cx="4246041" cy="4114800"/>
          </a:xfrm>
          <a:custGeom>
            <a:avLst/>
            <a:gdLst/>
            <a:ahLst/>
            <a:cxnLst/>
            <a:rect r="r" b="b" t="t" l="l"/>
            <a:pathLst>
              <a:path h="4114800" w="4246041">
                <a:moveTo>
                  <a:pt x="4246042" y="4114800"/>
                </a:moveTo>
                <a:lnTo>
                  <a:pt x="0" y="4114800"/>
                </a:lnTo>
                <a:lnTo>
                  <a:pt x="0" y="0"/>
                </a:lnTo>
                <a:lnTo>
                  <a:pt x="4246042" y="0"/>
                </a:lnTo>
                <a:lnTo>
                  <a:pt x="4246042" y="41148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29794" y="3816457"/>
            <a:ext cx="15729506" cy="2616542"/>
          </a:xfrm>
          <a:custGeom>
            <a:avLst/>
            <a:gdLst/>
            <a:ahLst/>
            <a:cxnLst/>
            <a:rect r="r" b="b" t="t" l="l"/>
            <a:pathLst>
              <a:path h="2616542" w="15729506">
                <a:moveTo>
                  <a:pt x="0" y="0"/>
                </a:moveTo>
                <a:lnTo>
                  <a:pt x="15729506" y="0"/>
                </a:lnTo>
                <a:lnTo>
                  <a:pt x="15729506" y="2616542"/>
                </a:lnTo>
                <a:lnTo>
                  <a:pt x="0" y="2616542"/>
                </a:lnTo>
                <a:lnTo>
                  <a:pt x="0" y="0"/>
                </a:lnTo>
                <a:close/>
              </a:path>
            </a:pathLst>
          </a:custGeom>
          <a:blipFill>
            <a:blip r:embed="rId10"/>
            <a:stretch>
              <a:fillRect l="0" t="-11355" r="0" b="-13065"/>
            </a:stretch>
          </a:blipFill>
        </p:spPr>
      </p:sp>
      <p:sp>
        <p:nvSpPr>
          <p:cNvPr name="TextBox 7" id="7"/>
          <p:cNvSpPr txBox="true"/>
          <p:nvPr/>
        </p:nvSpPr>
        <p:spPr>
          <a:xfrm rot="0">
            <a:off x="11434497" y="971550"/>
            <a:ext cx="4654872" cy="431800"/>
          </a:xfrm>
          <a:prstGeom prst="rect">
            <a:avLst/>
          </a:prstGeom>
        </p:spPr>
        <p:txBody>
          <a:bodyPr anchor="t" rtlCol="false" tIns="0" lIns="0" bIns="0" rIns="0">
            <a:spAutoFit/>
          </a:bodyPr>
          <a:lstStyle/>
          <a:p>
            <a:pPr algn="r">
              <a:lnSpc>
                <a:spcPts val="3500"/>
              </a:lnSpc>
            </a:pPr>
            <a:r>
              <a:rPr lang="en-US" sz="2500">
                <a:solidFill>
                  <a:srgbClr val="1D1D1B"/>
                </a:solidFill>
                <a:latin typeface="Dosis"/>
              </a:rPr>
              <a:t>SMK KRIAN 1</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false" flipV="false" rot="0">
            <a:off x="14236319" y="5143500"/>
            <a:ext cx="5262918" cy="6432455"/>
          </a:xfrm>
          <a:custGeom>
            <a:avLst/>
            <a:gdLst/>
            <a:ahLst/>
            <a:cxnLst/>
            <a:rect r="r" b="b" t="t" l="l"/>
            <a:pathLst>
              <a:path h="6432455" w="5262918">
                <a:moveTo>
                  <a:pt x="0" y="0"/>
                </a:moveTo>
                <a:lnTo>
                  <a:pt x="5262918" y="0"/>
                </a:lnTo>
                <a:lnTo>
                  <a:pt x="5262918" y="6432455"/>
                </a:lnTo>
                <a:lnTo>
                  <a:pt x="0" y="6432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6001" y="-1214894"/>
            <a:ext cx="3476748" cy="3388249"/>
          </a:xfrm>
          <a:custGeom>
            <a:avLst/>
            <a:gdLst/>
            <a:ahLst/>
            <a:cxnLst/>
            <a:rect r="r" b="b" t="t" l="l"/>
            <a:pathLst>
              <a:path h="3388249" w="3476748">
                <a:moveTo>
                  <a:pt x="0" y="0"/>
                </a:moveTo>
                <a:lnTo>
                  <a:pt x="3476749" y="0"/>
                </a:lnTo>
                <a:lnTo>
                  <a:pt x="3476749" y="3388250"/>
                </a:lnTo>
                <a:lnTo>
                  <a:pt x="0" y="3388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436135" y="1471809"/>
            <a:ext cx="5378185" cy="7343381"/>
          </a:xfrm>
          <a:custGeom>
            <a:avLst/>
            <a:gdLst/>
            <a:ahLst/>
            <a:cxnLst/>
            <a:rect r="r" b="b" t="t" l="l"/>
            <a:pathLst>
              <a:path h="7343381" w="5378185">
                <a:moveTo>
                  <a:pt x="0" y="0"/>
                </a:moveTo>
                <a:lnTo>
                  <a:pt x="5378185" y="0"/>
                </a:lnTo>
                <a:lnTo>
                  <a:pt x="5378185" y="7343382"/>
                </a:lnTo>
                <a:lnTo>
                  <a:pt x="0" y="7343382"/>
                </a:lnTo>
                <a:lnTo>
                  <a:pt x="0" y="0"/>
                </a:lnTo>
                <a:close/>
              </a:path>
            </a:pathLst>
          </a:custGeom>
          <a:blipFill>
            <a:blip r:embed="rId8"/>
            <a:stretch>
              <a:fillRect l="0" t="-351" r="0" b="-351"/>
            </a:stretch>
          </a:blipFill>
        </p:spPr>
      </p:sp>
      <p:sp>
        <p:nvSpPr>
          <p:cNvPr name="TextBox 6" id="6"/>
          <p:cNvSpPr txBox="true"/>
          <p:nvPr/>
        </p:nvSpPr>
        <p:spPr>
          <a:xfrm rot="0">
            <a:off x="2115561" y="971550"/>
            <a:ext cx="4654872" cy="431800"/>
          </a:xfrm>
          <a:prstGeom prst="rect">
            <a:avLst/>
          </a:prstGeom>
        </p:spPr>
        <p:txBody>
          <a:bodyPr anchor="t" rtlCol="false" tIns="0" lIns="0" bIns="0" rIns="0">
            <a:spAutoFit/>
          </a:bodyPr>
          <a:lstStyle/>
          <a:p>
            <a:pPr>
              <a:lnSpc>
                <a:spcPts val="3500"/>
              </a:lnSpc>
            </a:pPr>
            <a:r>
              <a:rPr lang="en-US" sz="2500">
                <a:solidFill>
                  <a:srgbClr val="1D1D1B"/>
                </a:solidFill>
                <a:latin typeface="Dosis"/>
              </a:rPr>
              <a:t>SMK KRIAN 1</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true" flipV="false" rot="0">
            <a:off x="-1701139" y="5143500"/>
            <a:ext cx="5262918" cy="6432455"/>
          </a:xfrm>
          <a:custGeom>
            <a:avLst/>
            <a:gdLst/>
            <a:ahLst/>
            <a:cxnLst/>
            <a:rect r="r" b="b" t="t" l="l"/>
            <a:pathLst>
              <a:path h="6432455" w="5262918">
                <a:moveTo>
                  <a:pt x="5262918" y="0"/>
                </a:moveTo>
                <a:lnTo>
                  <a:pt x="0" y="0"/>
                </a:lnTo>
                <a:lnTo>
                  <a:pt x="0" y="6432455"/>
                </a:lnTo>
                <a:lnTo>
                  <a:pt x="5262918" y="6432455"/>
                </a:lnTo>
                <a:lnTo>
                  <a:pt x="52629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08701" y="-1214894"/>
            <a:ext cx="3476748" cy="3388249"/>
          </a:xfrm>
          <a:custGeom>
            <a:avLst/>
            <a:gdLst/>
            <a:ahLst/>
            <a:cxnLst/>
            <a:rect r="r" b="b" t="t" l="l"/>
            <a:pathLst>
              <a:path h="3388249" w="3476748">
                <a:moveTo>
                  <a:pt x="3476748" y="0"/>
                </a:moveTo>
                <a:lnTo>
                  <a:pt x="0" y="0"/>
                </a:lnTo>
                <a:lnTo>
                  <a:pt x="0" y="3388250"/>
                </a:lnTo>
                <a:lnTo>
                  <a:pt x="3476748" y="3388250"/>
                </a:lnTo>
                <a:lnTo>
                  <a:pt x="34767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4685"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true" rot="0">
            <a:off x="14828591" y="7732774"/>
            <a:ext cx="3965760" cy="3843182"/>
          </a:xfrm>
          <a:custGeom>
            <a:avLst/>
            <a:gdLst/>
            <a:ahLst/>
            <a:cxnLst/>
            <a:rect r="r" b="b" t="t" l="l"/>
            <a:pathLst>
              <a:path h="3843182" w="3965760">
                <a:moveTo>
                  <a:pt x="3965760" y="3843181"/>
                </a:moveTo>
                <a:lnTo>
                  <a:pt x="0" y="3843181"/>
                </a:lnTo>
                <a:lnTo>
                  <a:pt x="0" y="0"/>
                </a:lnTo>
                <a:lnTo>
                  <a:pt x="3965760" y="0"/>
                </a:lnTo>
                <a:lnTo>
                  <a:pt x="3965760" y="3843181"/>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262645" y="2173356"/>
            <a:ext cx="12100608" cy="5907749"/>
          </a:xfrm>
          <a:custGeom>
            <a:avLst/>
            <a:gdLst/>
            <a:ahLst/>
            <a:cxnLst/>
            <a:rect r="r" b="b" t="t" l="l"/>
            <a:pathLst>
              <a:path h="5907749" w="12100608">
                <a:moveTo>
                  <a:pt x="0" y="0"/>
                </a:moveTo>
                <a:lnTo>
                  <a:pt x="12100609" y="0"/>
                </a:lnTo>
                <a:lnTo>
                  <a:pt x="12100609" y="5907749"/>
                </a:lnTo>
                <a:lnTo>
                  <a:pt x="0" y="5907749"/>
                </a:lnTo>
                <a:lnTo>
                  <a:pt x="0" y="0"/>
                </a:lnTo>
                <a:close/>
              </a:path>
            </a:pathLst>
          </a:custGeom>
          <a:blipFill>
            <a:blip r:embed="rId10"/>
            <a:stretch>
              <a:fillRect l="-400" t="0" r="-400" b="0"/>
            </a:stretch>
          </a:blipFill>
        </p:spPr>
      </p:sp>
      <p:sp>
        <p:nvSpPr>
          <p:cNvPr name="TextBox 7" id="7"/>
          <p:cNvSpPr txBox="true"/>
          <p:nvPr/>
        </p:nvSpPr>
        <p:spPr>
          <a:xfrm rot="0">
            <a:off x="11434497" y="971550"/>
            <a:ext cx="4654872" cy="431800"/>
          </a:xfrm>
          <a:prstGeom prst="rect">
            <a:avLst/>
          </a:prstGeom>
        </p:spPr>
        <p:txBody>
          <a:bodyPr anchor="t" rtlCol="false" tIns="0" lIns="0" bIns="0" rIns="0">
            <a:spAutoFit/>
          </a:bodyPr>
          <a:lstStyle/>
          <a:p>
            <a:pPr algn="r">
              <a:lnSpc>
                <a:spcPts val="3500"/>
              </a:lnSpc>
            </a:pPr>
            <a:r>
              <a:rPr lang="en-US" sz="2500">
                <a:solidFill>
                  <a:srgbClr val="1D1D1B"/>
                </a:solidFill>
                <a:latin typeface="Dosis"/>
              </a:rPr>
              <a:t>SMK KRIAN 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false" flipV="false" rot="0">
            <a:off x="14236319" y="5143500"/>
            <a:ext cx="5262918" cy="6432455"/>
          </a:xfrm>
          <a:custGeom>
            <a:avLst/>
            <a:gdLst/>
            <a:ahLst/>
            <a:cxnLst/>
            <a:rect r="r" b="b" t="t" l="l"/>
            <a:pathLst>
              <a:path h="6432455" w="5262918">
                <a:moveTo>
                  <a:pt x="0" y="0"/>
                </a:moveTo>
                <a:lnTo>
                  <a:pt x="5262918" y="0"/>
                </a:lnTo>
                <a:lnTo>
                  <a:pt x="5262918" y="6432455"/>
                </a:lnTo>
                <a:lnTo>
                  <a:pt x="0" y="6432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6001" y="-1214894"/>
            <a:ext cx="3476748" cy="3388249"/>
          </a:xfrm>
          <a:custGeom>
            <a:avLst/>
            <a:gdLst/>
            <a:ahLst/>
            <a:cxnLst/>
            <a:rect r="r" b="b" t="t" l="l"/>
            <a:pathLst>
              <a:path h="3388249" w="3476748">
                <a:moveTo>
                  <a:pt x="0" y="0"/>
                </a:moveTo>
                <a:lnTo>
                  <a:pt x="3476749" y="0"/>
                </a:lnTo>
                <a:lnTo>
                  <a:pt x="3476749" y="3388250"/>
                </a:lnTo>
                <a:lnTo>
                  <a:pt x="0" y="3388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144000" y="2714154"/>
            <a:ext cx="7723778" cy="6544146"/>
          </a:xfrm>
          <a:custGeom>
            <a:avLst/>
            <a:gdLst/>
            <a:ahLst/>
            <a:cxnLst/>
            <a:rect r="r" b="b" t="t" l="l"/>
            <a:pathLst>
              <a:path h="6544146" w="7723778">
                <a:moveTo>
                  <a:pt x="0" y="0"/>
                </a:moveTo>
                <a:lnTo>
                  <a:pt x="7723778" y="0"/>
                </a:lnTo>
                <a:lnTo>
                  <a:pt x="7723778" y="6544146"/>
                </a:lnTo>
                <a:lnTo>
                  <a:pt x="0" y="65441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28700"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297840" y="2295561"/>
            <a:ext cx="8115300" cy="2289810"/>
          </a:xfrm>
          <a:prstGeom prst="rect">
            <a:avLst/>
          </a:prstGeom>
        </p:spPr>
        <p:txBody>
          <a:bodyPr anchor="t" rtlCol="false" tIns="0" lIns="0" bIns="0" rIns="0">
            <a:spAutoFit/>
          </a:bodyPr>
          <a:lstStyle/>
          <a:p>
            <a:pPr>
              <a:lnSpc>
                <a:spcPts val="8820"/>
              </a:lnSpc>
            </a:pPr>
            <a:r>
              <a:rPr lang="en-US" sz="9000">
                <a:solidFill>
                  <a:srgbClr val="231F20"/>
                </a:solidFill>
                <a:latin typeface="Fredoka One"/>
              </a:rPr>
              <a:t>MENGAPA</a:t>
            </a:r>
            <a:r>
              <a:rPr lang="en-US" sz="9000">
                <a:solidFill>
                  <a:srgbClr val="E86166"/>
                </a:solidFill>
                <a:latin typeface="Fredoka One"/>
              </a:rPr>
              <a:t> LARAVEL?</a:t>
            </a:r>
          </a:p>
        </p:txBody>
      </p:sp>
      <p:sp>
        <p:nvSpPr>
          <p:cNvPr name="TextBox 7" id="7"/>
          <p:cNvSpPr txBox="true"/>
          <p:nvPr/>
        </p:nvSpPr>
        <p:spPr>
          <a:xfrm rot="0">
            <a:off x="1281621" y="5086350"/>
            <a:ext cx="7862379" cy="2647950"/>
          </a:xfrm>
          <a:prstGeom prst="rect">
            <a:avLst/>
          </a:prstGeom>
        </p:spPr>
        <p:txBody>
          <a:bodyPr anchor="t" rtlCol="false" tIns="0" lIns="0" bIns="0" rIns="0">
            <a:spAutoFit/>
          </a:bodyPr>
          <a:lstStyle/>
          <a:p>
            <a:pPr>
              <a:lnSpc>
                <a:spcPts val="4200"/>
              </a:lnSpc>
            </a:pPr>
            <a:r>
              <a:rPr lang="en-US" sz="3000">
                <a:solidFill>
                  <a:srgbClr val="1D1D1B"/>
                </a:solidFill>
                <a:latin typeface="Dosis"/>
              </a:rPr>
              <a:t>Laravel menjadi pilihan yang menarik untuk pengembang web, terutama untuk proyek-proyek yang membutuhkan kerangka kerja yang efisien, mudah dipahami, dan memiliki dukungan komunitas yang kuat.</a:t>
            </a:r>
          </a:p>
        </p:txBody>
      </p:sp>
      <p:sp>
        <p:nvSpPr>
          <p:cNvPr name="TextBox 8" id="8"/>
          <p:cNvSpPr txBox="true"/>
          <p:nvPr/>
        </p:nvSpPr>
        <p:spPr>
          <a:xfrm rot="0">
            <a:off x="2115561" y="971550"/>
            <a:ext cx="4654872" cy="431800"/>
          </a:xfrm>
          <a:prstGeom prst="rect">
            <a:avLst/>
          </a:prstGeom>
        </p:spPr>
        <p:txBody>
          <a:bodyPr anchor="t" rtlCol="false" tIns="0" lIns="0" bIns="0" rIns="0">
            <a:spAutoFit/>
          </a:bodyPr>
          <a:lstStyle/>
          <a:p>
            <a:pPr>
              <a:lnSpc>
                <a:spcPts val="3500"/>
              </a:lnSpc>
            </a:pPr>
            <a:r>
              <a:rPr lang="en-US" sz="2500">
                <a:solidFill>
                  <a:srgbClr val="1D1D1B"/>
                </a:solidFill>
                <a:latin typeface="Dosis"/>
              </a:rPr>
              <a:t>SMK KRIAN 1</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true" flipV="false" rot="0">
            <a:off x="-1701139" y="5143500"/>
            <a:ext cx="5262918" cy="6432455"/>
          </a:xfrm>
          <a:custGeom>
            <a:avLst/>
            <a:gdLst/>
            <a:ahLst/>
            <a:cxnLst/>
            <a:rect r="r" b="b" t="t" l="l"/>
            <a:pathLst>
              <a:path h="6432455" w="5262918">
                <a:moveTo>
                  <a:pt x="5262918" y="0"/>
                </a:moveTo>
                <a:lnTo>
                  <a:pt x="0" y="0"/>
                </a:lnTo>
                <a:lnTo>
                  <a:pt x="0" y="6432455"/>
                </a:lnTo>
                <a:lnTo>
                  <a:pt x="5262918" y="6432455"/>
                </a:lnTo>
                <a:lnTo>
                  <a:pt x="52629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08701" y="-1214894"/>
            <a:ext cx="3476748" cy="3388249"/>
          </a:xfrm>
          <a:custGeom>
            <a:avLst/>
            <a:gdLst/>
            <a:ahLst/>
            <a:cxnLst/>
            <a:rect r="r" b="b" t="t" l="l"/>
            <a:pathLst>
              <a:path h="3388249" w="3476748">
                <a:moveTo>
                  <a:pt x="3476748" y="0"/>
                </a:moveTo>
                <a:lnTo>
                  <a:pt x="0" y="0"/>
                </a:lnTo>
                <a:lnTo>
                  <a:pt x="0" y="3388250"/>
                </a:lnTo>
                <a:lnTo>
                  <a:pt x="3476748" y="3388250"/>
                </a:lnTo>
                <a:lnTo>
                  <a:pt x="34767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34685"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183660" y="2528564"/>
            <a:ext cx="6339443" cy="6877107"/>
          </a:xfrm>
          <a:custGeom>
            <a:avLst/>
            <a:gdLst/>
            <a:ahLst/>
            <a:cxnLst/>
            <a:rect r="r" b="b" t="t" l="l"/>
            <a:pathLst>
              <a:path h="6877107" w="6339443">
                <a:moveTo>
                  <a:pt x="0" y="0"/>
                </a:moveTo>
                <a:lnTo>
                  <a:pt x="6339443" y="0"/>
                </a:lnTo>
                <a:lnTo>
                  <a:pt x="6339443" y="6877108"/>
                </a:lnTo>
                <a:lnTo>
                  <a:pt x="0" y="68771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7523103" y="1826907"/>
            <a:ext cx="9736197" cy="1175385"/>
          </a:xfrm>
          <a:prstGeom prst="rect">
            <a:avLst/>
          </a:prstGeom>
        </p:spPr>
        <p:txBody>
          <a:bodyPr anchor="t" rtlCol="false" tIns="0" lIns="0" bIns="0" rIns="0">
            <a:spAutoFit/>
          </a:bodyPr>
          <a:lstStyle/>
          <a:p>
            <a:pPr algn="r">
              <a:lnSpc>
                <a:spcPts val="8820"/>
              </a:lnSpc>
            </a:pPr>
            <a:r>
              <a:rPr lang="en-US" sz="9000">
                <a:solidFill>
                  <a:srgbClr val="1D1D1B"/>
                </a:solidFill>
                <a:latin typeface="Fredoka One"/>
              </a:rPr>
              <a:t>FITUR</a:t>
            </a:r>
          </a:p>
        </p:txBody>
      </p:sp>
      <p:sp>
        <p:nvSpPr>
          <p:cNvPr name="TextBox 7" id="7"/>
          <p:cNvSpPr txBox="true"/>
          <p:nvPr/>
        </p:nvSpPr>
        <p:spPr>
          <a:xfrm rot="0">
            <a:off x="9144000" y="3013365"/>
            <a:ext cx="8115300" cy="1175385"/>
          </a:xfrm>
          <a:prstGeom prst="rect">
            <a:avLst/>
          </a:prstGeom>
        </p:spPr>
        <p:txBody>
          <a:bodyPr anchor="t" rtlCol="false" tIns="0" lIns="0" bIns="0" rIns="0">
            <a:spAutoFit/>
          </a:bodyPr>
          <a:lstStyle/>
          <a:p>
            <a:pPr algn="r">
              <a:lnSpc>
                <a:spcPts val="8820"/>
              </a:lnSpc>
            </a:pPr>
            <a:r>
              <a:rPr lang="en-US" sz="9000">
                <a:solidFill>
                  <a:srgbClr val="E86166"/>
                </a:solidFill>
                <a:latin typeface="Fredoka One"/>
              </a:rPr>
              <a:t>LARAVEL?</a:t>
            </a:r>
          </a:p>
        </p:txBody>
      </p:sp>
      <p:sp>
        <p:nvSpPr>
          <p:cNvPr name="TextBox 8" id="8"/>
          <p:cNvSpPr txBox="true"/>
          <p:nvPr/>
        </p:nvSpPr>
        <p:spPr>
          <a:xfrm rot="0">
            <a:off x="11434497" y="971550"/>
            <a:ext cx="4654872" cy="431800"/>
          </a:xfrm>
          <a:prstGeom prst="rect">
            <a:avLst/>
          </a:prstGeom>
        </p:spPr>
        <p:txBody>
          <a:bodyPr anchor="t" rtlCol="false" tIns="0" lIns="0" bIns="0" rIns="0">
            <a:spAutoFit/>
          </a:bodyPr>
          <a:lstStyle/>
          <a:p>
            <a:pPr algn="r">
              <a:lnSpc>
                <a:spcPts val="3500"/>
              </a:lnSpc>
            </a:pPr>
            <a:r>
              <a:rPr lang="en-US" sz="2500">
                <a:solidFill>
                  <a:srgbClr val="1D1D1B"/>
                </a:solidFill>
                <a:latin typeface="Dosis"/>
              </a:rPr>
              <a:t>SMK KRIAN 1</a:t>
            </a:r>
          </a:p>
        </p:txBody>
      </p:sp>
      <p:sp>
        <p:nvSpPr>
          <p:cNvPr name="TextBox 9" id="9"/>
          <p:cNvSpPr txBox="true"/>
          <p:nvPr/>
        </p:nvSpPr>
        <p:spPr>
          <a:xfrm rot="0">
            <a:off x="8038561" y="4320552"/>
            <a:ext cx="9638375" cy="5069656"/>
          </a:xfrm>
          <a:prstGeom prst="rect">
            <a:avLst/>
          </a:prstGeom>
        </p:spPr>
        <p:txBody>
          <a:bodyPr anchor="t" rtlCol="false" tIns="0" lIns="0" bIns="0" rIns="0">
            <a:spAutoFit/>
          </a:bodyPr>
          <a:lstStyle/>
          <a:p>
            <a:pPr algn="just" marL="563036" indent="-281518" lvl="1">
              <a:lnSpc>
                <a:spcPts val="3650"/>
              </a:lnSpc>
              <a:buFont typeface="Arial"/>
              <a:buChar char="•"/>
            </a:pPr>
            <a:r>
              <a:rPr lang="en-US" sz="2607">
                <a:solidFill>
                  <a:srgbClr val="1D1D1B"/>
                </a:solidFill>
                <a:latin typeface="Dosis"/>
              </a:rPr>
              <a:t>Eloquent ORM</a:t>
            </a:r>
          </a:p>
          <a:p>
            <a:pPr algn="just">
              <a:lnSpc>
                <a:spcPts val="3650"/>
              </a:lnSpc>
            </a:pPr>
            <a:r>
              <a:rPr lang="en-US" sz="2607">
                <a:solidFill>
                  <a:srgbClr val="1D1D1B"/>
                </a:solidFill>
                <a:latin typeface="Dosis"/>
              </a:rPr>
              <a:t>Eloquent adalah sistem ORM yang kuat yang memungkinkan pengembang untuk berinteraksi dengan database menggunakan objek-objek PHP.</a:t>
            </a:r>
          </a:p>
          <a:p>
            <a:pPr algn="just" marL="563036" indent="-281518" lvl="1">
              <a:lnSpc>
                <a:spcPts val="3650"/>
              </a:lnSpc>
              <a:buFont typeface="Arial"/>
              <a:buChar char="•"/>
            </a:pPr>
            <a:r>
              <a:rPr lang="en-US" sz="2607">
                <a:solidFill>
                  <a:srgbClr val="1D1D1B"/>
                </a:solidFill>
                <a:latin typeface="Dosis"/>
              </a:rPr>
              <a:t>Artisan Console</a:t>
            </a:r>
          </a:p>
          <a:p>
            <a:pPr algn="just">
              <a:lnSpc>
                <a:spcPts val="3650"/>
              </a:lnSpc>
            </a:pPr>
            <a:r>
              <a:rPr lang="en-US" sz="2607">
                <a:solidFill>
                  <a:srgbClr val="1D1D1B"/>
                </a:solidFill>
                <a:latin typeface="Dosis"/>
              </a:rPr>
              <a:t>Artisan adalah alat baris perintah bawaan dalam Laravel yang menyediakan berbagai perintah untuk membantu pengembang dalam tugas-tugas sehari-hari seperti pembuatan controller, migrasi database, pengelolaan pengguna, dan lainnya.</a:t>
            </a:r>
          </a:p>
          <a:p>
            <a:pPr algn="just" marL="563036" indent="-281518" lvl="1">
              <a:lnSpc>
                <a:spcPts val="3650"/>
              </a:lnSpc>
              <a:buFont typeface="Arial"/>
              <a:buChar char="•"/>
            </a:pPr>
            <a:r>
              <a:rPr lang="en-US" sz="2607">
                <a:solidFill>
                  <a:srgbClr val="1D1D1B"/>
                </a:solidFill>
                <a:latin typeface="Dosis"/>
              </a:rPr>
              <a:t>Middleware</a:t>
            </a:r>
          </a:p>
          <a:p>
            <a:pPr algn="just">
              <a:lnSpc>
                <a:spcPts val="3650"/>
              </a:lnSpc>
            </a:pPr>
            <a:r>
              <a:rPr lang="en-US" sz="2607">
                <a:solidFill>
                  <a:srgbClr val="1D1D1B"/>
                </a:solidFill>
                <a:latin typeface="Dosis"/>
              </a:rPr>
              <a:t>Middleware memungkinkan pengembang untuk menambahkan lapisan logika sebelum atau setelah request HTTP.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false" flipV="false" rot="0">
            <a:off x="14236319" y="5143500"/>
            <a:ext cx="5262918" cy="6432455"/>
          </a:xfrm>
          <a:custGeom>
            <a:avLst/>
            <a:gdLst/>
            <a:ahLst/>
            <a:cxnLst/>
            <a:rect r="r" b="b" t="t" l="l"/>
            <a:pathLst>
              <a:path h="6432455" w="5262918">
                <a:moveTo>
                  <a:pt x="0" y="0"/>
                </a:moveTo>
                <a:lnTo>
                  <a:pt x="5262918" y="0"/>
                </a:lnTo>
                <a:lnTo>
                  <a:pt x="5262918" y="6432455"/>
                </a:lnTo>
                <a:lnTo>
                  <a:pt x="0" y="6432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6001" y="-1214894"/>
            <a:ext cx="3476748" cy="3388249"/>
          </a:xfrm>
          <a:custGeom>
            <a:avLst/>
            <a:gdLst/>
            <a:ahLst/>
            <a:cxnLst/>
            <a:rect r="r" b="b" t="t" l="l"/>
            <a:pathLst>
              <a:path h="3388249" w="3476748">
                <a:moveTo>
                  <a:pt x="0" y="0"/>
                </a:moveTo>
                <a:lnTo>
                  <a:pt x="3476749" y="0"/>
                </a:lnTo>
                <a:lnTo>
                  <a:pt x="3476749" y="3388250"/>
                </a:lnTo>
                <a:lnTo>
                  <a:pt x="0" y="3388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1028700"/>
            <a:ext cx="924615" cy="361440"/>
          </a:xfrm>
          <a:custGeom>
            <a:avLst/>
            <a:gdLst/>
            <a:ahLst/>
            <a:cxnLst/>
            <a:rect r="r" b="b" t="t" l="l"/>
            <a:pathLst>
              <a:path h="361440" w="924615">
                <a:moveTo>
                  <a:pt x="0" y="0"/>
                </a:moveTo>
                <a:lnTo>
                  <a:pt x="924615" y="0"/>
                </a:lnTo>
                <a:lnTo>
                  <a:pt x="924615" y="361440"/>
                </a:lnTo>
                <a:lnTo>
                  <a:pt x="0" y="3614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298429" y="1934120"/>
            <a:ext cx="12745311" cy="7127710"/>
          </a:xfrm>
          <a:custGeom>
            <a:avLst/>
            <a:gdLst/>
            <a:ahLst/>
            <a:cxnLst/>
            <a:rect r="r" b="b" t="t" l="l"/>
            <a:pathLst>
              <a:path h="7127710" w="12745311">
                <a:moveTo>
                  <a:pt x="0" y="0"/>
                </a:moveTo>
                <a:lnTo>
                  <a:pt x="12745311" y="0"/>
                </a:lnTo>
                <a:lnTo>
                  <a:pt x="12745311" y="7127709"/>
                </a:lnTo>
                <a:lnTo>
                  <a:pt x="0" y="7127709"/>
                </a:lnTo>
                <a:lnTo>
                  <a:pt x="0" y="0"/>
                </a:lnTo>
                <a:close/>
              </a:path>
            </a:pathLst>
          </a:custGeom>
          <a:blipFill>
            <a:blip r:embed="rId8"/>
            <a:stretch>
              <a:fillRect l="0" t="0" r="0" b="0"/>
            </a:stretch>
          </a:blipFill>
        </p:spPr>
      </p:sp>
      <p:sp>
        <p:nvSpPr>
          <p:cNvPr name="TextBox 6" id="6"/>
          <p:cNvSpPr txBox="true"/>
          <p:nvPr/>
        </p:nvSpPr>
        <p:spPr>
          <a:xfrm rot="0">
            <a:off x="2115561" y="971550"/>
            <a:ext cx="4654872" cy="431800"/>
          </a:xfrm>
          <a:prstGeom prst="rect">
            <a:avLst/>
          </a:prstGeom>
        </p:spPr>
        <p:txBody>
          <a:bodyPr anchor="t" rtlCol="false" tIns="0" lIns="0" bIns="0" rIns="0">
            <a:spAutoFit/>
          </a:bodyPr>
          <a:lstStyle/>
          <a:p>
            <a:pPr>
              <a:lnSpc>
                <a:spcPts val="3500"/>
              </a:lnSpc>
            </a:pPr>
            <a:r>
              <a:rPr lang="en-US" sz="2500">
                <a:solidFill>
                  <a:srgbClr val="1D1D1B"/>
                </a:solidFill>
                <a:latin typeface="Dosis"/>
              </a:rPr>
              <a:t>SMK KRAN 1</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true" flipV="false" rot="0">
            <a:off x="-1701139" y="5143500"/>
            <a:ext cx="5262918" cy="6432455"/>
          </a:xfrm>
          <a:custGeom>
            <a:avLst/>
            <a:gdLst/>
            <a:ahLst/>
            <a:cxnLst/>
            <a:rect r="r" b="b" t="t" l="l"/>
            <a:pathLst>
              <a:path h="6432455" w="5262918">
                <a:moveTo>
                  <a:pt x="5262918" y="0"/>
                </a:moveTo>
                <a:lnTo>
                  <a:pt x="0" y="0"/>
                </a:lnTo>
                <a:lnTo>
                  <a:pt x="0" y="6432455"/>
                </a:lnTo>
                <a:lnTo>
                  <a:pt x="5262918" y="6432455"/>
                </a:lnTo>
                <a:lnTo>
                  <a:pt x="526291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08701" y="-1214894"/>
            <a:ext cx="3476748" cy="3388249"/>
          </a:xfrm>
          <a:custGeom>
            <a:avLst/>
            <a:gdLst/>
            <a:ahLst/>
            <a:cxnLst/>
            <a:rect r="r" b="b" t="t" l="l"/>
            <a:pathLst>
              <a:path h="3388249" w="3476748">
                <a:moveTo>
                  <a:pt x="3476748" y="0"/>
                </a:moveTo>
                <a:lnTo>
                  <a:pt x="0" y="0"/>
                </a:lnTo>
                <a:lnTo>
                  <a:pt x="0" y="3388250"/>
                </a:lnTo>
                <a:lnTo>
                  <a:pt x="3476748" y="3388250"/>
                </a:lnTo>
                <a:lnTo>
                  <a:pt x="347674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548309" y="7461155"/>
            <a:ext cx="4246041" cy="4114800"/>
          </a:xfrm>
          <a:custGeom>
            <a:avLst/>
            <a:gdLst/>
            <a:ahLst/>
            <a:cxnLst/>
            <a:rect r="r" b="b" t="t" l="l"/>
            <a:pathLst>
              <a:path h="4114800" w="4246041">
                <a:moveTo>
                  <a:pt x="4246042" y="4114800"/>
                </a:moveTo>
                <a:lnTo>
                  <a:pt x="0" y="4114800"/>
                </a:lnTo>
                <a:lnTo>
                  <a:pt x="0" y="0"/>
                </a:lnTo>
                <a:lnTo>
                  <a:pt x="4246042" y="0"/>
                </a:lnTo>
                <a:lnTo>
                  <a:pt x="4246042" y="411480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586061" y="679844"/>
            <a:ext cx="11330611" cy="6030274"/>
          </a:xfrm>
          <a:custGeom>
            <a:avLst/>
            <a:gdLst/>
            <a:ahLst/>
            <a:cxnLst/>
            <a:rect r="r" b="b" t="t" l="l"/>
            <a:pathLst>
              <a:path h="6030274" w="11330611">
                <a:moveTo>
                  <a:pt x="0" y="0"/>
                </a:moveTo>
                <a:lnTo>
                  <a:pt x="11330610" y="0"/>
                </a:lnTo>
                <a:lnTo>
                  <a:pt x="11330610" y="6030273"/>
                </a:lnTo>
                <a:lnTo>
                  <a:pt x="0" y="6030273"/>
                </a:lnTo>
                <a:lnTo>
                  <a:pt x="0" y="0"/>
                </a:lnTo>
                <a:close/>
              </a:path>
            </a:pathLst>
          </a:custGeom>
          <a:blipFill>
            <a:blip r:embed="rId8"/>
            <a:stretch>
              <a:fillRect l="0" t="0" r="0" b="0"/>
            </a:stretch>
          </a:blipFill>
        </p:spPr>
      </p:sp>
      <p:sp>
        <p:nvSpPr>
          <p:cNvPr name="TextBox 6" id="6"/>
          <p:cNvSpPr txBox="true"/>
          <p:nvPr/>
        </p:nvSpPr>
        <p:spPr>
          <a:xfrm rot="0">
            <a:off x="3877719" y="7051251"/>
            <a:ext cx="10747295" cy="2569329"/>
          </a:xfrm>
          <a:prstGeom prst="rect">
            <a:avLst/>
          </a:prstGeom>
        </p:spPr>
        <p:txBody>
          <a:bodyPr anchor="t" rtlCol="false" tIns="0" lIns="0" bIns="0" rIns="0">
            <a:spAutoFit/>
          </a:bodyPr>
          <a:lstStyle/>
          <a:p>
            <a:pPr algn="just">
              <a:lnSpc>
                <a:spcPts val="3421"/>
              </a:lnSpc>
            </a:pPr>
            <a:r>
              <a:rPr lang="en-US" sz="2443">
                <a:solidFill>
                  <a:srgbClr val="1D1D1B"/>
                </a:solidFill>
                <a:latin typeface="Dosis"/>
              </a:rPr>
              <a:t>Setelah berhasil menginstal Composer dan Laravel, gantilah nama proyek Anda dengan nama yang diinginkan. Selanjutnya, duplikat file.env.example dan beri nama file hasil duplikat tersebut menjadi.env. Kemudian, buka file env dan sesuaikan pengaturan seperti database. Pastikan untuk mengganti nama database sesuai kebutuhan Anda dan pastikan database tersebut sudah dibuat. Setelah selesai melakukan konfigurasi, gunakan perintah </a:t>
            </a:r>
            <a:r>
              <a:rPr lang="en-US" sz="2443">
                <a:solidFill>
                  <a:srgbClr val="E86166"/>
                </a:solidFill>
                <a:latin typeface="Dosis"/>
              </a:rPr>
              <a:t>"php artisan serve”</a:t>
            </a:r>
            <a:r>
              <a:rPr lang="en-US" sz="2443">
                <a:solidFill>
                  <a:srgbClr val="1D1D1B"/>
                </a:solidFill>
                <a:latin typeface="Dosis"/>
              </a:rPr>
              <a:t> untuk menjalankan server pengembangan Laravel.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7F7"/>
        </a:solidFill>
      </p:bgPr>
    </p:bg>
    <p:spTree>
      <p:nvGrpSpPr>
        <p:cNvPr id="1" name=""/>
        <p:cNvGrpSpPr/>
        <p:nvPr/>
      </p:nvGrpSpPr>
      <p:grpSpPr>
        <a:xfrm>
          <a:off x="0" y="0"/>
          <a:ext cx="0" cy="0"/>
          <a:chOff x="0" y="0"/>
          <a:chExt cx="0" cy="0"/>
        </a:xfrm>
      </p:grpSpPr>
      <p:sp>
        <p:nvSpPr>
          <p:cNvPr name="Freeform 2" id="2"/>
          <p:cNvSpPr/>
          <p:nvPr/>
        </p:nvSpPr>
        <p:spPr>
          <a:xfrm flipH="false" flipV="false" rot="0">
            <a:off x="14236319" y="5143500"/>
            <a:ext cx="5262918" cy="6432455"/>
          </a:xfrm>
          <a:custGeom>
            <a:avLst/>
            <a:gdLst/>
            <a:ahLst/>
            <a:cxnLst/>
            <a:rect r="r" b="b" t="t" l="l"/>
            <a:pathLst>
              <a:path h="6432455" w="5262918">
                <a:moveTo>
                  <a:pt x="0" y="0"/>
                </a:moveTo>
                <a:lnTo>
                  <a:pt x="5262918" y="0"/>
                </a:lnTo>
                <a:lnTo>
                  <a:pt x="5262918" y="6432455"/>
                </a:lnTo>
                <a:lnTo>
                  <a:pt x="0" y="64324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136001" y="-1214894"/>
            <a:ext cx="3476748" cy="3388249"/>
          </a:xfrm>
          <a:custGeom>
            <a:avLst/>
            <a:gdLst/>
            <a:ahLst/>
            <a:cxnLst/>
            <a:rect r="r" b="b" t="t" l="l"/>
            <a:pathLst>
              <a:path h="3388249" w="3476748">
                <a:moveTo>
                  <a:pt x="0" y="0"/>
                </a:moveTo>
                <a:lnTo>
                  <a:pt x="3476749" y="0"/>
                </a:lnTo>
                <a:lnTo>
                  <a:pt x="3476749" y="3388250"/>
                </a:lnTo>
                <a:lnTo>
                  <a:pt x="0" y="3388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794825" y="479231"/>
            <a:ext cx="12698350" cy="6786087"/>
          </a:xfrm>
          <a:custGeom>
            <a:avLst/>
            <a:gdLst/>
            <a:ahLst/>
            <a:cxnLst/>
            <a:rect r="r" b="b" t="t" l="l"/>
            <a:pathLst>
              <a:path h="6786087" w="12698350">
                <a:moveTo>
                  <a:pt x="0" y="0"/>
                </a:moveTo>
                <a:lnTo>
                  <a:pt x="12698350" y="0"/>
                </a:lnTo>
                <a:lnTo>
                  <a:pt x="12698350" y="6786087"/>
                </a:lnTo>
                <a:lnTo>
                  <a:pt x="0" y="6786087"/>
                </a:lnTo>
                <a:lnTo>
                  <a:pt x="0" y="0"/>
                </a:lnTo>
                <a:close/>
              </a:path>
            </a:pathLst>
          </a:custGeom>
          <a:blipFill>
            <a:blip r:embed="rId6"/>
            <a:stretch>
              <a:fillRect l="0" t="0" r="0" b="0"/>
            </a:stretch>
          </a:blipFill>
        </p:spPr>
      </p:sp>
      <p:sp>
        <p:nvSpPr>
          <p:cNvPr name="TextBox 5" id="5"/>
          <p:cNvSpPr txBox="true"/>
          <p:nvPr/>
        </p:nvSpPr>
        <p:spPr>
          <a:xfrm rot="0">
            <a:off x="3012315" y="7525345"/>
            <a:ext cx="12263369" cy="2531579"/>
          </a:xfrm>
          <a:prstGeom prst="rect">
            <a:avLst/>
          </a:prstGeom>
        </p:spPr>
        <p:txBody>
          <a:bodyPr anchor="t" rtlCol="false" tIns="0" lIns="0" bIns="0" rIns="0">
            <a:spAutoFit/>
          </a:bodyPr>
          <a:lstStyle/>
          <a:p>
            <a:pPr>
              <a:lnSpc>
                <a:spcPts val="4071"/>
              </a:lnSpc>
            </a:pPr>
            <a:r>
              <a:rPr lang="en-US" sz="2908">
                <a:solidFill>
                  <a:srgbClr val="1D1D1B"/>
                </a:solidFill>
                <a:latin typeface="Dosis"/>
              </a:rPr>
              <a:t>Kemudian, buatlah file baru untuk model, migration, dan controller. Cara penulisannya tidak perlu satu per satu, melainkan dapat digabungkan menjadi satu dengan perintah</a:t>
            </a:r>
          </a:p>
          <a:p>
            <a:pPr>
              <a:lnSpc>
                <a:spcPts val="4071"/>
              </a:lnSpc>
            </a:pPr>
          </a:p>
          <a:p>
            <a:pPr>
              <a:lnSpc>
                <a:spcPts val="4071"/>
              </a:lnSpc>
            </a:pPr>
            <a:r>
              <a:rPr lang="en-US" sz="2908">
                <a:solidFill>
                  <a:srgbClr val="E86166"/>
                </a:solidFill>
                <a:latin typeface="Dosis"/>
              </a:rPr>
              <a:t>"php artisan make:model Employee -mc”</a:t>
            </a:r>
          </a:p>
          <a:p>
            <a:pPr>
              <a:lnSpc>
                <a:spcPts val="4071"/>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DAF7PRx002I</dc:identifier>
  <dcterms:modified xsi:type="dcterms:W3CDTF">2011-08-01T06:04:30Z</dcterms:modified>
  <cp:revision>1</cp:revision>
  <dc:title>Merah Ilustrasi Seminar Proposal Presentation</dc:title>
</cp:coreProperties>
</file>